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4" r:id="rId1"/>
  </p:sldMasterIdLst>
  <p:notesMasterIdLst>
    <p:notesMasterId r:id="rId20"/>
  </p:notesMasterIdLst>
  <p:handoutMasterIdLst>
    <p:handoutMasterId r:id="rId21"/>
  </p:handoutMasterIdLst>
  <p:sldIdLst>
    <p:sldId id="281" r:id="rId2"/>
    <p:sldId id="277" r:id="rId3"/>
    <p:sldId id="278" r:id="rId4"/>
    <p:sldId id="259" r:id="rId5"/>
    <p:sldId id="279" r:id="rId6"/>
    <p:sldId id="262" r:id="rId7"/>
    <p:sldId id="263" r:id="rId8"/>
    <p:sldId id="268" r:id="rId9"/>
    <p:sldId id="280" r:id="rId10"/>
    <p:sldId id="264" r:id="rId11"/>
    <p:sldId id="265" r:id="rId12"/>
    <p:sldId id="273" r:id="rId13"/>
    <p:sldId id="274" r:id="rId14"/>
    <p:sldId id="283" r:id="rId15"/>
    <p:sldId id="284" r:id="rId16"/>
    <p:sldId id="285" r:id="rId17"/>
    <p:sldId id="286" r:id="rId18"/>
    <p:sldId id="287" r:id="rId19"/>
  </p:sldIdLst>
  <p:sldSz cx="9144000" cy="6858000" type="screen4x3"/>
  <p:notesSz cx="7099300" cy="10229850"/>
  <p:defaultTextStyle>
    <a:defPPr>
      <a:defRPr lang="da-DK"/>
    </a:defPPr>
    <a:lvl1pPr algn="l" rtl="0" fontAlgn="base">
      <a:spcBef>
        <a:spcPct val="0"/>
      </a:spcBef>
      <a:spcAft>
        <a:spcPct val="0"/>
      </a:spcAft>
      <a:defRPr sz="2000" kern="1200">
        <a:solidFill>
          <a:schemeClr val="bg1"/>
        </a:solidFill>
        <a:latin typeface="Verdana" pitchFamily="34" charset="0"/>
        <a:ea typeface="+mn-ea"/>
        <a:cs typeface="+mn-cs"/>
      </a:defRPr>
    </a:lvl1pPr>
    <a:lvl2pPr marL="457200" algn="l" rtl="0" fontAlgn="base">
      <a:spcBef>
        <a:spcPct val="0"/>
      </a:spcBef>
      <a:spcAft>
        <a:spcPct val="0"/>
      </a:spcAft>
      <a:defRPr sz="2000" kern="1200">
        <a:solidFill>
          <a:schemeClr val="bg1"/>
        </a:solidFill>
        <a:latin typeface="Verdana" pitchFamily="34" charset="0"/>
        <a:ea typeface="+mn-ea"/>
        <a:cs typeface="+mn-cs"/>
      </a:defRPr>
    </a:lvl2pPr>
    <a:lvl3pPr marL="914400" algn="l" rtl="0" fontAlgn="base">
      <a:spcBef>
        <a:spcPct val="0"/>
      </a:spcBef>
      <a:spcAft>
        <a:spcPct val="0"/>
      </a:spcAft>
      <a:defRPr sz="2000" kern="1200">
        <a:solidFill>
          <a:schemeClr val="bg1"/>
        </a:solidFill>
        <a:latin typeface="Verdana" pitchFamily="34" charset="0"/>
        <a:ea typeface="+mn-ea"/>
        <a:cs typeface="+mn-cs"/>
      </a:defRPr>
    </a:lvl3pPr>
    <a:lvl4pPr marL="1371600" algn="l" rtl="0" fontAlgn="base">
      <a:spcBef>
        <a:spcPct val="0"/>
      </a:spcBef>
      <a:spcAft>
        <a:spcPct val="0"/>
      </a:spcAft>
      <a:defRPr sz="2000" kern="1200">
        <a:solidFill>
          <a:schemeClr val="bg1"/>
        </a:solidFill>
        <a:latin typeface="Verdana" pitchFamily="34" charset="0"/>
        <a:ea typeface="+mn-ea"/>
        <a:cs typeface="+mn-cs"/>
      </a:defRPr>
    </a:lvl4pPr>
    <a:lvl5pPr marL="1828800" algn="l" rtl="0" fontAlgn="base">
      <a:spcBef>
        <a:spcPct val="0"/>
      </a:spcBef>
      <a:spcAft>
        <a:spcPct val="0"/>
      </a:spcAft>
      <a:defRPr sz="2000" kern="1200">
        <a:solidFill>
          <a:schemeClr val="bg1"/>
        </a:solidFill>
        <a:latin typeface="Verdana" pitchFamily="34" charset="0"/>
        <a:ea typeface="+mn-ea"/>
        <a:cs typeface="+mn-cs"/>
      </a:defRPr>
    </a:lvl5pPr>
    <a:lvl6pPr marL="2286000" algn="l" defTabSz="914400" rtl="0" eaLnBrk="1" latinLnBrk="0" hangingPunct="1">
      <a:defRPr sz="2000" kern="1200">
        <a:solidFill>
          <a:schemeClr val="bg1"/>
        </a:solidFill>
        <a:latin typeface="Verdana" pitchFamily="34" charset="0"/>
        <a:ea typeface="+mn-ea"/>
        <a:cs typeface="+mn-cs"/>
      </a:defRPr>
    </a:lvl6pPr>
    <a:lvl7pPr marL="2743200" algn="l" defTabSz="914400" rtl="0" eaLnBrk="1" latinLnBrk="0" hangingPunct="1">
      <a:defRPr sz="2000" kern="1200">
        <a:solidFill>
          <a:schemeClr val="bg1"/>
        </a:solidFill>
        <a:latin typeface="Verdana" pitchFamily="34" charset="0"/>
        <a:ea typeface="+mn-ea"/>
        <a:cs typeface="+mn-cs"/>
      </a:defRPr>
    </a:lvl7pPr>
    <a:lvl8pPr marL="3200400" algn="l" defTabSz="914400" rtl="0" eaLnBrk="1" latinLnBrk="0" hangingPunct="1">
      <a:defRPr sz="2000" kern="1200">
        <a:solidFill>
          <a:schemeClr val="bg1"/>
        </a:solidFill>
        <a:latin typeface="Verdana" pitchFamily="34" charset="0"/>
        <a:ea typeface="+mn-ea"/>
        <a:cs typeface="+mn-cs"/>
      </a:defRPr>
    </a:lvl8pPr>
    <a:lvl9pPr marL="3657600" algn="l" defTabSz="914400" rtl="0" eaLnBrk="1" latinLnBrk="0" hangingPunct="1">
      <a:defRPr sz="2000" kern="1200">
        <a:solidFill>
          <a:schemeClr val="bg1"/>
        </a:solidFill>
        <a:latin typeface="Verdana"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87"/>
    <a:srgbClr val="CC6633"/>
    <a:srgbClr val="C0D4E6"/>
    <a:srgbClr val="004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18" autoAdjust="0"/>
    <p:restoredTop sz="88511" autoAdjust="0"/>
  </p:normalViewPr>
  <p:slideViewPr>
    <p:cSldViewPr>
      <p:cViewPr varScale="1">
        <p:scale>
          <a:sx n="96" d="100"/>
          <a:sy n="96" d="100"/>
        </p:scale>
        <p:origin x="-1392"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4" d="100"/>
          <a:sy n="74" d="100"/>
        </p:scale>
        <p:origin x="-3306" y="-84"/>
      </p:cViewPr>
      <p:guideLst>
        <p:guide orient="horz" pos="3222"/>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5" name="Rectangle 5"/>
          <p:cNvSpPr>
            <a:spLocks noGrp="1" noChangeArrowheads="1"/>
          </p:cNvSpPr>
          <p:nvPr>
            <p:ph type="sldNum" sz="quarter" idx="3"/>
          </p:nvPr>
        </p:nvSpPr>
        <p:spPr bwMode="auto">
          <a:xfrm>
            <a:off x="4021138" y="9717089"/>
            <a:ext cx="3076575" cy="511175"/>
          </a:xfrm>
          <a:prstGeom prst="rect">
            <a:avLst/>
          </a:prstGeom>
          <a:noFill/>
          <a:ln w="9525">
            <a:noFill/>
            <a:miter lim="800000"/>
            <a:headEnd/>
            <a:tailEnd/>
          </a:ln>
          <a:effectLst/>
        </p:spPr>
        <p:txBody>
          <a:bodyPr vert="horz" wrap="square" lIns="99005" tIns="49502" rIns="99005" bIns="49502" numCol="1" anchor="b" anchorCtr="0" compatLnSpc="1">
            <a:prstTxWarp prst="textNoShape">
              <a:avLst/>
            </a:prstTxWarp>
          </a:bodyPr>
          <a:lstStyle>
            <a:lvl1pPr algn="r" defTabSz="990446">
              <a:defRPr sz="1300">
                <a:solidFill>
                  <a:schemeClr val="tx1"/>
                </a:solidFill>
                <a:latin typeface="Arial" charset="0"/>
              </a:defRPr>
            </a:lvl1pPr>
          </a:lstStyle>
          <a:p>
            <a:pPr>
              <a:defRPr/>
            </a:pPr>
            <a:fld id="{EE68456A-1C12-45DD-BF4E-3ACAFB43266A}" type="slidenum">
              <a:rPr lang="en-US" sz="1100"/>
              <a:pPr>
                <a:defRPr/>
              </a:pPr>
              <a:t>‹#›</a:t>
            </a:fld>
            <a:endParaRPr lang="en-US" sz="1100" dirty="0"/>
          </a:p>
        </p:txBody>
      </p:sp>
    </p:spTree>
    <p:extLst>
      <p:ext uri="{BB962C8B-B14F-4D97-AF65-F5344CB8AC3E}">
        <p14:creationId xmlns:p14="http://schemas.microsoft.com/office/powerpoint/2010/main" val="1838040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1"/>
            <a:ext cx="3076575" cy="511175"/>
          </a:xfrm>
          <a:prstGeom prst="rect">
            <a:avLst/>
          </a:prstGeom>
          <a:noFill/>
          <a:ln w="9525">
            <a:noFill/>
            <a:miter lim="800000"/>
            <a:headEnd/>
            <a:tailEnd/>
          </a:ln>
          <a:effectLst/>
        </p:spPr>
        <p:txBody>
          <a:bodyPr vert="horz" wrap="square" lIns="99005" tIns="49502" rIns="99005" bIns="49502" numCol="1" anchor="t" anchorCtr="0" compatLnSpc="1">
            <a:prstTxWarp prst="textNoShape">
              <a:avLst/>
            </a:prstTxWarp>
          </a:bodyPr>
          <a:lstStyle>
            <a:lvl1pPr defTabSz="990446">
              <a:defRPr sz="1300">
                <a:solidFill>
                  <a:schemeClr val="tx1"/>
                </a:solidFill>
                <a:latin typeface="Arial" charset="0"/>
              </a:defRPr>
            </a:lvl1pPr>
          </a:lstStyle>
          <a:p>
            <a:pPr>
              <a:defRPr/>
            </a:pPr>
            <a:endParaRPr lang="en-US"/>
          </a:p>
        </p:txBody>
      </p:sp>
      <p:sp>
        <p:nvSpPr>
          <p:cNvPr id="29699" name="Rectangle 3"/>
          <p:cNvSpPr>
            <a:spLocks noGrp="1" noChangeArrowheads="1"/>
          </p:cNvSpPr>
          <p:nvPr>
            <p:ph type="dt" idx="1"/>
          </p:nvPr>
        </p:nvSpPr>
        <p:spPr bwMode="auto">
          <a:xfrm>
            <a:off x="4021138" y="1"/>
            <a:ext cx="3076575" cy="511175"/>
          </a:xfrm>
          <a:prstGeom prst="rect">
            <a:avLst/>
          </a:prstGeom>
          <a:noFill/>
          <a:ln w="9525">
            <a:noFill/>
            <a:miter lim="800000"/>
            <a:headEnd/>
            <a:tailEnd/>
          </a:ln>
          <a:effectLst/>
        </p:spPr>
        <p:txBody>
          <a:bodyPr vert="horz" wrap="square" lIns="99005" tIns="49502" rIns="99005" bIns="49502" numCol="1" anchor="t" anchorCtr="0" compatLnSpc="1">
            <a:prstTxWarp prst="textNoShape">
              <a:avLst/>
            </a:prstTxWarp>
          </a:bodyPr>
          <a:lstStyle>
            <a:lvl1pPr algn="r" defTabSz="990446">
              <a:defRPr sz="1300">
                <a:solidFill>
                  <a:schemeClr val="tx1"/>
                </a:solidFill>
                <a:latin typeface="Arial" charset="0"/>
              </a:defRPr>
            </a:lvl1pPr>
          </a:lstStyle>
          <a:p>
            <a:pPr>
              <a:defRPr/>
            </a:pPr>
            <a:endParaRPr lang="en-US"/>
          </a:p>
        </p:txBody>
      </p:sp>
      <p:sp>
        <p:nvSpPr>
          <p:cNvPr id="20484" name="Rectangle 4"/>
          <p:cNvSpPr>
            <a:spLocks noGrp="1" noRot="1" noChangeAspect="1" noChangeArrowheads="1" noTextEdit="1"/>
          </p:cNvSpPr>
          <p:nvPr>
            <p:ph type="sldImg" idx="2"/>
          </p:nvPr>
        </p:nvSpPr>
        <p:spPr bwMode="auto">
          <a:xfrm>
            <a:off x="992188" y="768350"/>
            <a:ext cx="5114925" cy="3835400"/>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709614" y="4859338"/>
            <a:ext cx="5680075" cy="4603750"/>
          </a:xfrm>
          <a:prstGeom prst="rect">
            <a:avLst/>
          </a:prstGeom>
          <a:noFill/>
          <a:ln w="9525">
            <a:noFill/>
            <a:miter lim="800000"/>
            <a:headEnd/>
            <a:tailEnd/>
          </a:ln>
          <a:effectLst/>
        </p:spPr>
        <p:txBody>
          <a:bodyPr vert="horz" wrap="square" lIns="99005" tIns="49502" rIns="99005" bIns="4950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702" name="Rectangle 6"/>
          <p:cNvSpPr>
            <a:spLocks noGrp="1" noChangeArrowheads="1"/>
          </p:cNvSpPr>
          <p:nvPr>
            <p:ph type="ftr" sz="quarter" idx="4"/>
          </p:nvPr>
        </p:nvSpPr>
        <p:spPr bwMode="auto">
          <a:xfrm>
            <a:off x="0" y="9717089"/>
            <a:ext cx="3076575" cy="511175"/>
          </a:xfrm>
          <a:prstGeom prst="rect">
            <a:avLst/>
          </a:prstGeom>
          <a:noFill/>
          <a:ln w="9525">
            <a:noFill/>
            <a:miter lim="800000"/>
            <a:headEnd/>
            <a:tailEnd/>
          </a:ln>
          <a:effectLst/>
        </p:spPr>
        <p:txBody>
          <a:bodyPr vert="horz" wrap="square" lIns="99005" tIns="49502" rIns="99005" bIns="49502" numCol="1" anchor="b" anchorCtr="0" compatLnSpc="1">
            <a:prstTxWarp prst="textNoShape">
              <a:avLst/>
            </a:prstTxWarp>
          </a:bodyPr>
          <a:lstStyle>
            <a:lvl1pPr defTabSz="990446">
              <a:defRPr sz="1300">
                <a:solidFill>
                  <a:schemeClr val="tx1"/>
                </a:solidFill>
                <a:latin typeface="Arial" charset="0"/>
              </a:defRPr>
            </a:lvl1pPr>
          </a:lstStyle>
          <a:p>
            <a:pPr>
              <a:defRPr/>
            </a:pPr>
            <a:endParaRPr lang="en-US"/>
          </a:p>
        </p:txBody>
      </p:sp>
      <p:sp>
        <p:nvSpPr>
          <p:cNvPr id="29703" name="Rectangle 7"/>
          <p:cNvSpPr>
            <a:spLocks noGrp="1" noChangeArrowheads="1"/>
          </p:cNvSpPr>
          <p:nvPr>
            <p:ph type="sldNum" sz="quarter" idx="5"/>
          </p:nvPr>
        </p:nvSpPr>
        <p:spPr bwMode="auto">
          <a:xfrm>
            <a:off x="4021138" y="9717089"/>
            <a:ext cx="3076575" cy="511175"/>
          </a:xfrm>
          <a:prstGeom prst="rect">
            <a:avLst/>
          </a:prstGeom>
          <a:noFill/>
          <a:ln w="9525">
            <a:noFill/>
            <a:miter lim="800000"/>
            <a:headEnd/>
            <a:tailEnd/>
          </a:ln>
          <a:effectLst/>
        </p:spPr>
        <p:txBody>
          <a:bodyPr vert="horz" wrap="square" lIns="99005" tIns="49502" rIns="99005" bIns="49502" numCol="1" anchor="b" anchorCtr="0" compatLnSpc="1">
            <a:prstTxWarp prst="textNoShape">
              <a:avLst/>
            </a:prstTxWarp>
          </a:bodyPr>
          <a:lstStyle>
            <a:lvl1pPr algn="r" defTabSz="990446">
              <a:defRPr sz="1300">
                <a:solidFill>
                  <a:schemeClr val="tx1"/>
                </a:solidFill>
                <a:latin typeface="Arial" charset="0"/>
              </a:defRPr>
            </a:lvl1pPr>
          </a:lstStyle>
          <a:p>
            <a:pPr>
              <a:defRPr/>
            </a:pPr>
            <a:fld id="{D8AE5C79-0E2A-4062-9D64-4D7E89698206}" type="slidenum">
              <a:rPr lang="en-US"/>
              <a:pPr>
                <a:defRPr/>
              </a:pPr>
              <a:t>‹#›</a:t>
            </a:fld>
            <a:endParaRPr lang="en-US"/>
          </a:p>
        </p:txBody>
      </p:sp>
    </p:spTree>
    <p:extLst>
      <p:ext uri="{BB962C8B-B14F-4D97-AF65-F5344CB8AC3E}">
        <p14:creationId xmlns:p14="http://schemas.microsoft.com/office/powerpoint/2010/main" val="28643250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540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D8AE5C79-0E2A-4062-9D64-4D7E89698206}" type="slidenum">
              <a:rPr lang="en-US" smtClean="0"/>
              <a:pPr>
                <a:defRPr/>
              </a:pPr>
              <a:t>3</a:t>
            </a:fld>
            <a:endParaRPr lang="en-US"/>
          </a:p>
        </p:txBody>
      </p:sp>
    </p:spTree>
    <p:extLst>
      <p:ext uri="{BB962C8B-B14F-4D97-AF65-F5344CB8AC3E}">
        <p14:creationId xmlns:p14="http://schemas.microsoft.com/office/powerpoint/2010/main" val="3188481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5400"/>
          </a:xfrm>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pPr>
              <a:defRPr/>
            </a:pPr>
            <a:fld id="{D8AE5C79-0E2A-4062-9D64-4D7E89698206}" type="slidenum">
              <a:rPr lang="en-US" smtClean="0"/>
              <a:pPr>
                <a:defRPr/>
              </a:pPr>
              <a:t>18</a:t>
            </a:fld>
            <a:endParaRPr lang="en-US"/>
          </a:p>
        </p:txBody>
      </p:sp>
    </p:spTree>
    <p:extLst>
      <p:ext uri="{BB962C8B-B14F-4D97-AF65-F5344CB8AC3E}">
        <p14:creationId xmlns:p14="http://schemas.microsoft.com/office/powerpoint/2010/main" val="25550210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2258" y="6102781"/>
            <a:ext cx="1069842" cy="627641"/>
          </a:xfrm>
          <a:prstGeom prst="rect">
            <a:avLst/>
          </a:prstGeom>
        </p:spPr>
      </p:pic>
      <p:sp>
        <p:nvSpPr>
          <p:cNvPr id="2" name="Title 1"/>
          <p:cNvSpPr>
            <a:spLocks noGrp="1"/>
          </p:cNvSpPr>
          <p:nvPr>
            <p:ph type="ctrTitle" hasCustomPrompt="1"/>
          </p:nvPr>
        </p:nvSpPr>
        <p:spPr>
          <a:xfrm>
            <a:off x="278810" y="400447"/>
            <a:ext cx="8586383" cy="5915796"/>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solidFill>
            <a:srgbClr val="FFFFFF">
              <a:alpha val="0"/>
            </a:srgbClr>
          </a:solidFill>
          <a:ln w="19050">
            <a:solidFill>
              <a:schemeClr val="bg1"/>
            </a:solidFill>
          </a:ln>
        </p:spPr>
        <p:txBody>
          <a:bodyPr lIns="288000" tIns="0" bIns="3108960" anchor="b" anchorCtr="0">
            <a:normAutofit/>
          </a:bodyPr>
          <a:lstStyle>
            <a:lvl1pPr algn="l">
              <a:lnSpc>
                <a:spcPct val="90000"/>
              </a:lnSpc>
              <a:defRPr sz="2800" b="1" cap="none" baseline="0">
                <a:ln>
                  <a:noFill/>
                </a:ln>
                <a:solidFill>
                  <a:schemeClr val="bg1"/>
                </a:solidFill>
              </a:defRPr>
            </a:lvl1pPr>
          </a:lstStyle>
          <a:p>
            <a:r>
              <a:rPr lang="en-GB" noProof="0" dirty="0" smtClean="0"/>
              <a:t>Click to edit the master </a:t>
            </a:r>
            <a:br>
              <a:rPr lang="en-GB" noProof="0" dirty="0" smtClean="0"/>
            </a:br>
            <a:r>
              <a:rPr lang="en-GB" noProof="0" dirty="0" smtClean="0"/>
              <a:t>title of the </a:t>
            </a:r>
            <a:r>
              <a:rPr lang="en-GB" noProof="0" dirty="0" err="1" smtClean="0"/>
              <a:t>powerpoint</a:t>
            </a:r>
            <a:endParaRPr lang="en-GB" noProof="0" dirty="0"/>
          </a:p>
        </p:txBody>
      </p:sp>
      <p:sp>
        <p:nvSpPr>
          <p:cNvPr id="3" name="Subtitle 2"/>
          <p:cNvSpPr>
            <a:spLocks noGrp="1"/>
          </p:cNvSpPr>
          <p:nvPr>
            <p:ph type="subTitle" idx="1" hasCustomPrompt="1"/>
          </p:nvPr>
        </p:nvSpPr>
        <p:spPr>
          <a:xfrm>
            <a:off x="554182" y="3506174"/>
            <a:ext cx="8035637" cy="636647"/>
          </a:xfrm>
        </p:spPr>
        <p:txBody>
          <a:bodyPr lIns="0" tIns="0" rIns="0" bIns="0">
            <a:normAutofit/>
          </a:bodyPr>
          <a:lstStyle>
            <a:lvl1pPr marL="0" indent="0" algn="l">
              <a:lnSpc>
                <a:spcPct val="90000"/>
              </a:lnSpc>
              <a:spcBef>
                <a:spcPts val="0"/>
              </a:spcBef>
              <a:buNone/>
              <a:defRPr sz="16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Presenter’s name</a:t>
            </a:r>
            <a:endParaRPr lang="en-GB" noProof="0" dirty="0"/>
          </a:p>
        </p:txBody>
      </p:sp>
      <p:sp>
        <p:nvSpPr>
          <p:cNvPr id="7"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t>© DHI</a:t>
            </a:r>
            <a:endParaRPr lang="en-GB"/>
          </a:p>
        </p:txBody>
      </p:sp>
    </p:spTree>
    <p:extLst>
      <p:ext uri="{BB962C8B-B14F-4D97-AF65-F5344CB8AC3E}">
        <p14:creationId xmlns:p14="http://schemas.microsoft.com/office/powerpoint/2010/main" val="2392569088"/>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Full image teas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ext Placeholder 28"/>
          <p:cNvSpPr>
            <a:spLocks noGrp="1"/>
          </p:cNvSpPr>
          <p:nvPr>
            <p:ph type="body" sz="quarter" idx="15"/>
          </p:nvPr>
        </p:nvSpPr>
        <p:spPr>
          <a:xfrm>
            <a:off x="251520" y="2767056"/>
            <a:ext cx="8149041" cy="636647"/>
          </a:xfrm>
        </p:spPr>
        <p:txBody>
          <a:bodyPr anchor="b" anchorCtr="0"/>
          <a:lstStyle>
            <a:lvl1pPr marL="0" indent="0">
              <a:buNone/>
              <a:defRPr sz="2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sp>
        <p:nvSpPr>
          <p:cNvPr id="21" name="Slide Number Placeholder 4"/>
          <p:cNvSpPr>
            <a:spLocks noGrp="1"/>
          </p:cNvSpPr>
          <p:nvPr>
            <p:ph type="sldNum" sz="quarter" idx="12"/>
          </p:nvPr>
        </p:nvSpPr>
        <p:spPr>
          <a:xfrm>
            <a:off x="4239506" y="6515719"/>
            <a:ext cx="516591" cy="176811"/>
          </a:xfrm>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7"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t>© DHI</a:t>
            </a:r>
            <a:endParaRPr lang="en-GB"/>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2258" y="6102781"/>
            <a:ext cx="1069842" cy="627641"/>
          </a:xfrm>
          <a:prstGeom prst="rect">
            <a:avLst/>
          </a:prstGeom>
        </p:spPr>
      </p:pic>
    </p:spTree>
    <p:extLst>
      <p:ext uri="{BB962C8B-B14F-4D97-AF65-F5344CB8AC3E}">
        <p14:creationId xmlns:p14="http://schemas.microsoft.com/office/powerpoint/2010/main" val="1487009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bout DHI">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r="40847" b="45026"/>
          <a:stretch/>
        </p:blipFill>
        <p:spPr>
          <a:xfrm>
            <a:off x="2483768" y="391082"/>
            <a:ext cx="6660232" cy="6466919"/>
          </a:xfrm>
          <a:prstGeom prst="rect">
            <a:avLst/>
          </a:prstGeom>
        </p:spPr>
      </p:pic>
      <p:sp>
        <p:nvSpPr>
          <p:cNvPr id="4" name="Footer Placeholder 3"/>
          <p:cNvSpPr>
            <a:spLocks noGrp="1"/>
          </p:cNvSpPr>
          <p:nvPr>
            <p:ph type="ftr" sz="quarter" idx="11"/>
          </p:nvPr>
        </p:nvSpPr>
        <p:spPr/>
        <p:txBody>
          <a:bodyPr/>
          <a:lstStyle>
            <a:lvl1pPr>
              <a:defRPr>
                <a:solidFill>
                  <a:schemeClr val="bg1"/>
                </a:solidFill>
              </a:defRPr>
            </a:lvl1p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12" name="TextBox 11"/>
          <p:cNvSpPr txBox="1"/>
          <p:nvPr/>
        </p:nvSpPr>
        <p:spPr>
          <a:xfrm>
            <a:off x="251520" y="1589742"/>
            <a:ext cx="8568952" cy="4123764"/>
          </a:xfrm>
          <a:prstGeom prst="rect">
            <a:avLst/>
          </a:prstGeom>
        </p:spPr>
        <p:txBody>
          <a:bodyPr vert="horz" lIns="0" tIns="0" rIns="0" bIns="0" rtlCol="0">
            <a:noAutofit/>
          </a:bodyPr>
          <a:lstStyle>
            <a:lvl1pPr lvl="0" indent="0">
              <a:spcBef>
                <a:spcPct val="20000"/>
              </a:spcBef>
              <a:buFont typeface="Arial" pitchFamily="34" charset="0"/>
              <a:buNone/>
              <a:defRPr sz="1400">
                <a:solidFill>
                  <a:schemeClr val="bg1"/>
                </a:solidFill>
              </a:defRPr>
            </a:lvl1pPr>
            <a:lvl2pPr marL="358775" indent="-176213">
              <a:spcBef>
                <a:spcPct val="20000"/>
              </a:spcBef>
              <a:buFont typeface="Arial" pitchFamily="34" charset="0"/>
              <a:buChar char="•"/>
              <a:defRPr sz="1200">
                <a:solidFill>
                  <a:schemeClr val="bg1"/>
                </a:solidFill>
              </a:defRPr>
            </a:lvl2pPr>
            <a:lvl3pPr marL="541338" indent="-182563">
              <a:spcBef>
                <a:spcPct val="20000"/>
              </a:spcBef>
              <a:buFont typeface="Arial" pitchFamily="34" charset="0"/>
              <a:buChar char="•"/>
              <a:defRPr sz="1100">
                <a:solidFill>
                  <a:schemeClr val="bg1"/>
                </a:solidFill>
              </a:defRPr>
            </a:lvl3pPr>
            <a:lvl4pPr marL="717550" indent="-176213">
              <a:spcBef>
                <a:spcPct val="20000"/>
              </a:spcBef>
              <a:buFont typeface="Arial" pitchFamily="34" charset="0"/>
              <a:buChar char="•"/>
              <a:defRPr sz="1050">
                <a:solidFill>
                  <a:schemeClr val="bg1"/>
                </a:solidFill>
              </a:defRPr>
            </a:lvl4pPr>
            <a:lvl5pPr marL="900113" indent="-182563">
              <a:spcBef>
                <a:spcPct val="20000"/>
              </a:spcBef>
              <a:buFont typeface="Arial" pitchFamily="34" charset="0"/>
              <a:buChar char="•"/>
              <a:defRPr sz="1000">
                <a:solidFill>
                  <a:schemeClr val="bg1"/>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r>
              <a:rPr lang="x-none" sz="2000" noProof="0" dirty="0" smtClean="0">
                <a:solidFill>
                  <a:schemeClr val="bg1"/>
                </a:solidFill>
              </a:rPr>
              <a:t>DHI are the first people you should call when you have a tough challenge to solve in a water environment.</a:t>
            </a:r>
          </a:p>
          <a:p>
            <a:pPr lvl="0"/>
            <a:endParaRPr lang="x-none" sz="2000" noProof="0" dirty="0" smtClean="0">
              <a:solidFill>
                <a:schemeClr val="bg1"/>
              </a:solidFill>
            </a:endParaRPr>
          </a:p>
          <a:p>
            <a:pPr lvl="0"/>
            <a:r>
              <a:rPr lang="x-none" sz="2000" noProof="0" dirty="0" smtClean="0">
                <a:solidFill>
                  <a:schemeClr val="bg1"/>
                </a:solidFill>
              </a:rPr>
              <a:t>In the world of water, our knowledge is second-to-none, and we strive to make it globally accessible to clients and partners. </a:t>
            </a:r>
          </a:p>
          <a:p>
            <a:pPr lvl="0"/>
            <a:endParaRPr lang="x-none" sz="2000" noProof="0" dirty="0" smtClean="0">
              <a:solidFill>
                <a:schemeClr val="bg1"/>
              </a:solidFill>
            </a:endParaRPr>
          </a:p>
          <a:p>
            <a:pPr lvl="0"/>
            <a:r>
              <a:rPr lang="x-none" sz="2000" noProof="0" dirty="0" smtClean="0">
                <a:solidFill>
                  <a:schemeClr val="bg1"/>
                </a:solidFill>
              </a:rPr>
              <a:t>So whether you need to save water, share it fairly, improve its quality, quantify its impact or manage its flow, we can help. Our knowledge, combined with our team’s expertise and the power of our technology, hold the key to unlocking the right solution. </a:t>
            </a:r>
          </a:p>
        </p:txBody>
      </p:sp>
      <p:sp>
        <p:nvSpPr>
          <p:cNvPr id="2" name="Title 1"/>
          <p:cNvSpPr>
            <a:spLocks noGrp="1"/>
          </p:cNvSpPr>
          <p:nvPr>
            <p:ph type="title"/>
          </p:nvPr>
        </p:nvSpPr>
        <p:spPr/>
        <p:txBody>
          <a:bodyPr/>
          <a:lstStyle/>
          <a:p>
            <a:r>
              <a:rPr lang="en-US" smtClean="0"/>
              <a:t>Click to edit Master title style</a:t>
            </a:r>
            <a:endParaRPr lang="en-GB"/>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2258" y="6102781"/>
            <a:ext cx="1069842" cy="627641"/>
          </a:xfrm>
          <a:prstGeom prst="rect">
            <a:avLst/>
          </a:prstGeom>
        </p:spPr>
      </p:pic>
    </p:spTree>
    <p:extLst>
      <p:ext uri="{BB962C8B-B14F-4D97-AF65-F5344CB8AC3E}">
        <p14:creationId xmlns:p14="http://schemas.microsoft.com/office/powerpoint/2010/main" val="2232741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hank you">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r="40847" b="45026"/>
          <a:stretch/>
        </p:blipFill>
        <p:spPr>
          <a:xfrm>
            <a:off x="2483768" y="391082"/>
            <a:ext cx="6660232" cy="6466919"/>
          </a:xfrm>
          <a:prstGeom prst="rect">
            <a:avLst/>
          </a:prstGeom>
        </p:spPr>
      </p:pic>
      <p:sp>
        <p:nvSpPr>
          <p:cNvPr id="10" name="Title 1"/>
          <p:cNvSpPr>
            <a:spLocks noGrp="1"/>
          </p:cNvSpPr>
          <p:nvPr>
            <p:ph type="ctrTitle" hasCustomPrompt="1"/>
          </p:nvPr>
        </p:nvSpPr>
        <p:spPr>
          <a:xfrm>
            <a:off x="278810" y="400447"/>
            <a:ext cx="8586383" cy="5915796"/>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solidFill>
            <a:srgbClr val="FFFFFF">
              <a:alpha val="0"/>
            </a:srgbClr>
          </a:solidFill>
          <a:ln w="19050">
            <a:solidFill>
              <a:schemeClr val="bg1"/>
            </a:solidFill>
          </a:ln>
        </p:spPr>
        <p:txBody>
          <a:bodyPr lIns="288000" tIns="0" bIns="3108960" anchor="b" anchorCtr="0">
            <a:normAutofit/>
          </a:bodyPr>
          <a:lstStyle>
            <a:lvl1pPr algn="l">
              <a:lnSpc>
                <a:spcPct val="90000"/>
              </a:lnSpc>
              <a:defRPr sz="2800" b="1" cap="none" baseline="0">
                <a:solidFill>
                  <a:schemeClr val="bg1"/>
                </a:solidFill>
              </a:defRPr>
            </a:lvl1pPr>
          </a:lstStyle>
          <a:p>
            <a:r>
              <a:rPr lang="en-GB" noProof="0" dirty="0" smtClean="0"/>
              <a:t>Click to edit the master </a:t>
            </a:r>
            <a:br>
              <a:rPr lang="en-GB" noProof="0" dirty="0" smtClean="0"/>
            </a:br>
            <a:r>
              <a:rPr lang="en-GB" noProof="0" dirty="0" smtClean="0"/>
              <a:t>title of the </a:t>
            </a:r>
            <a:r>
              <a:rPr lang="en-GB" noProof="0" dirty="0" err="1" smtClean="0"/>
              <a:t>powerpoint</a:t>
            </a:r>
            <a:endParaRPr lang="en-GB" noProof="0" dirty="0"/>
          </a:p>
        </p:txBody>
      </p:sp>
      <p:sp>
        <p:nvSpPr>
          <p:cNvPr id="11" name="Subtitle 2"/>
          <p:cNvSpPr>
            <a:spLocks noGrp="1"/>
          </p:cNvSpPr>
          <p:nvPr>
            <p:ph type="subTitle" idx="1" hasCustomPrompt="1"/>
          </p:nvPr>
        </p:nvSpPr>
        <p:spPr>
          <a:xfrm>
            <a:off x="554182" y="3506174"/>
            <a:ext cx="8035637" cy="636647"/>
          </a:xfrm>
        </p:spPr>
        <p:txBody>
          <a:bodyPr lIns="0" tIns="0" rIns="0" bIns="0">
            <a:normAutofit/>
          </a:bodyPr>
          <a:lstStyle>
            <a:lvl1pPr marL="0" indent="0" algn="l">
              <a:lnSpc>
                <a:spcPct val="90000"/>
              </a:lnSpc>
              <a:spcBef>
                <a:spcPts val="0"/>
              </a:spcBef>
              <a:buNone/>
              <a:defRPr sz="16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Presenter’s name</a:t>
            </a:r>
            <a:endParaRPr lang="en-GB" noProof="0" dirty="0"/>
          </a:p>
        </p:txBody>
      </p:sp>
      <p:sp>
        <p:nvSpPr>
          <p:cNvPr id="17" name="Slide Number Placeholder 4"/>
          <p:cNvSpPr>
            <a:spLocks noGrp="1"/>
          </p:cNvSpPr>
          <p:nvPr>
            <p:ph type="sldNum" sz="quarter" idx="12"/>
          </p:nvPr>
        </p:nvSpPr>
        <p:spPr>
          <a:xfrm>
            <a:off x="4239506" y="6515719"/>
            <a:ext cx="516591" cy="176811"/>
          </a:xfrm>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8" name="Footer Placeholder 3"/>
          <p:cNvSpPr>
            <a:spLocks noGrp="1"/>
          </p:cNvSpPr>
          <p:nvPr>
            <p:ph type="ftr" sz="quarter" idx="11"/>
          </p:nvPr>
        </p:nvSpPr>
        <p:spPr>
          <a:xfrm>
            <a:off x="251520" y="6515719"/>
            <a:ext cx="1416133" cy="176811"/>
          </a:xfrm>
        </p:spPr>
        <p:txBody>
          <a:bodyPr/>
          <a:lstStyle>
            <a:lvl1pPr>
              <a:defRPr>
                <a:solidFill>
                  <a:schemeClr val="bg1"/>
                </a:solidFill>
              </a:defRPr>
            </a:lvl1pPr>
          </a:lstStyle>
          <a:p>
            <a:r>
              <a:rPr lang="en-GB" noProof="0" smtClean="0"/>
              <a:t>© DHI</a:t>
            </a:r>
            <a:endParaRPr lang="en-GB" noProof="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2258" y="6102781"/>
            <a:ext cx="1069842" cy="627641"/>
          </a:xfrm>
          <a:prstGeom prst="rect">
            <a:avLst/>
          </a:prstGeom>
        </p:spPr>
      </p:pic>
    </p:spTree>
    <p:extLst>
      <p:ext uri="{BB962C8B-B14F-4D97-AF65-F5344CB8AC3E}">
        <p14:creationId xmlns:p14="http://schemas.microsoft.com/office/powerpoint/2010/main" val="1694792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over">
    <p:bg>
      <p:bgPr>
        <a:gradFill>
          <a:gsLst>
            <a:gs pos="44000">
              <a:srgbClr val="004164"/>
            </a:gs>
            <a:gs pos="100000">
              <a:srgbClr val="0073A4"/>
            </a:gs>
          </a:gsLst>
          <a:lin ang="0" scaled="1"/>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8810" y="400447"/>
            <a:ext cx="8586383" cy="5915796"/>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solidFill>
            <a:srgbClr val="FFFFFF">
              <a:alpha val="0"/>
            </a:srgbClr>
          </a:solidFill>
          <a:ln w="19050">
            <a:solidFill>
              <a:schemeClr val="bg1"/>
            </a:solidFill>
          </a:ln>
        </p:spPr>
        <p:txBody>
          <a:bodyPr lIns="288000" tIns="0" bIns="3108960" anchor="b" anchorCtr="0">
            <a:normAutofit/>
          </a:bodyPr>
          <a:lstStyle>
            <a:lvl1pPr algn="l">
              <a:lnSpc>
                <a:spcPct val="90000"/>
              </a:lnSpc>
              <a:defRPr sz="2800" b="1" cap="none" baseline="0">
                <a:solidFill>
                  <a:schemeClr val="bg1"/>
                </a:solidFill>
              </a:defRPr>
            </a:lvl1pPr>
          </a:lstStyle>
          <a:p>
            <a:r>
              <a:rPr lang="en-GB" noProof="0" dirty="0" smtClean="0"/>
              <a:t>Click to edit the master </a:t>
            </a:r>
            <a:br>
              <a:rPr lang="en-GB" noProof="0" dirty="0" smtClean="0"/>
            </a:br>
            <a:r>
              <a:rPr lang="en-GB" noProof="0" dirty="0" smtClean="0"/>
              <a:t>title of the </a:t>
            </a:r>
            <a:r>
              <a:rPr lang="en-GB" noProof="0" dirty="0" err="1" smtClean="0"/>
              <a:t>powerpoint</a:t>
            </a:r>
            <a:endParaRPr lang="en-GB" noProof="0" dirty="0"/>
          </a:p>
        </p:txBody>
      </p:sp>
      <p:sp>
        <p:nvSpPr>
          <p:cNvPr id="3" name="Subtitle 2"/>
          <p:cNvSpPr>
            <a:spLocks noGrp="1"/>
          </p:cNvSpPr>
          <p:nvPr>
            <p:ph type="subTitle" idx="1" hasCustomPrompt="1"/>
          </p:nvPr>
        </p:nvSpPr>
        <p:spPr>
          <a:xfrm>
            <a:off x="554182" y="3506174"/>
            <a:ext cx="8035637" cy="636647"/>
          </a:xfrm>
        </p:spPr>
        <p:txBody>
          <a:bodyPr lIns="0" tIns="0" rIns="0" bIns="0">
            <a:normAutofit/>
          </a:bodyPr>
          <a:lstStyle>
            <a:lvl1pPr marL="0" indent="0" algn="l">
              <a:lnSpc>
                <a:spcPct val="90000"/>
              </a:lnSpc>
              <a:spcBef>
                <a:spcPts val="0"/>
              </a:spcBef>
              <a:buNone/>
              <a:defRPr sz="12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smtClean="0"/>
              <a:t>Presenter’s name</a:t>
            </a:r>
            <a:endParaRPr lang="en-GB" noProof="0"/>
          </a:p>
        </p:txBody>
      </p:sp>
      <p:sp>
        <p:nvSpPr>
          <p:cNvPr id="19" name="Slide Number Placeholder 4"/>
          <p:cNvSpPr>
            <a:spLocks noGrp="1"/>
          </p:cNvSpPr>
          <p:nvPr>
            <p:ph type="sldNum" sz="quarter" idx="12"/>
          </p:nvPr>
        </p:nvSpPr>
        <p:spPr>
          <a:xfrm>
            <a:off x="4239506" y="6507853"/>
            <a:ext cx="516591" cy="176811"/>
          </a:xfrm>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7"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t>© DHI</a:t>
            </a:r>
            <a:endParaRPr lang="en-GB"/>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2258" y="6102781"/>
            <a:ext cx="1069842" cy="627641"/>
          </a:xfrm>
          <a:prstGeom prst="rect">
            <a:avLst/>
          </a:prstGeom>
        </p:spPr>
      </p:pic>
    </p:spTree>
    <p:extLst>
      <p:ext uri="{BB962C8B-B14F-4D97-AF65-F5344CB8AC3E}">
        <p14:creationId xmlns:p14="http://schemas.microsoft.com/office/powerpoint/2010/main" val="303795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Agenda">
    <p:bg>
      <p:bgPr>
        <a:gradFill>
          <a:gsLst>
            <a:gs pos="44000">
              <a:srgbClr val="004164"/>
            </a:gs>
            <a:gs pos="100000">
              <a:srgbClr val="0073A4"/>
            </a:gs>
          </a:gsLst>
          <a:lin ang="0" scaled="1"/>
        </a:gra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r="40847" b="45026"/>
          <a:stretch/>
        </p:blipFill>
        <p:spPr>
          <a:xfrm>
            <a:off x="2483768" y="391082"/>
            <a:ext cx="6660232" cy="6466919"/>
          </a:xfrm>
          <a:prstGeom prst="rect">
            <a:avLst/>
          </a:prstGeom>
        </p:spPr>
      </p:pic>
      <p:sp>
        <p:nvSpPr>
          <p:cNvPr id="4" name="Footer Placeholder 3"/>
          <p:cNvSpPr>
            <a:spLocks noGrp="1"/>
          </p:cNvSpPr>
          <p:nvPr>
            <p:ph type="ftr" sz="quarter" idx="11"/>
          </p:nvPr>
        </p:nvSpPr>
        <p:spPr/>
        <p:txBody>
          <a:bodyPr/>
          <a:lstStyle>
            <a:lvl1pPr>
              <a:defRPr>
                <a:solidFill>
                  <a:schemeClr val="bg1"/>
                </a:solidFill>
              </a:defRPr>
            </a:lvl1p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11" name="Text Placeholder 10"/>
          <p:cNvSpPr>
            <a:spLocks noGrp="1"/>
          </p:cNvSpPr>
          <p:nvPr>
            <p:ph type="body" sz="quarter" idx="14"/>
          </p:nvPr>
        </p:nvSpPr>
        <p:spPr>
          <a:xfrm>
            <a:off x="251521" y="1189653"/>
            <a:ext cx="8670772" cy="468761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Title 1"/>
          <p:cNvSpPr>
            <a:spLocks noGrp="1"/>
          </p:cNvSpPr>
          <p:nvPr>
            <p:ph type="title"/>
          </p:nvPr>
        </p:nvSpPr>
        <p:spPr>
          <a:xfrm>
            <a:off x="251520" y="227585"/>
            <a:ext cx="8670773" cy="600883"/>
          </a:xfrm>
        </p:spPr>
        <p:txBody>
          <a:bodyPr/>
          <a:lstStyle/>
          <a:p>
            <a:r>
              <a:rPr lang="en-US" smtClean="0"/>
              <a:t>Click to edit Master title style</a:t>
            </a:r>
            <a:endParaRPr lang="en-GB"/>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2258" y="6102781"/>
            <a:ext cx="1069842" cy="627641"/>
          </a:xfrm>
          <a:prstGeom prst="rect">
            <a:avLst/>
          </a:prstGeom>
        </p:spPr>
      </p:pic>
    </p:spTree>
    <p:extLst>
      <p:ext uri="{BB962C8B-B14F-4D97-AF65-F5344CB8AC3E}">
        <p14:creationId xmlns:p14="http://schemas.microsoft.com/office/powerpoint/2010/main" val="867600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Divider A">
    <p:bg>
      <p:bgPr>
        <a:solidFill>
          <a:schemeClr val="bg1"/>
        </a:solidFill>
        <a:effectLst/>
      </p:bgPr>
    </p:bg>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278810" y="398662"/>
            <a:ext cx="8588375" cy="5915025"/>
          </a:xfrm>
          <a:custGeom>
            <a:avLst/>
            <a:gdLst>
              <a:gd name="T0" fmla="*/ 0 w 5410"/>
              <a:gd name="T1" fmla="*/ 80 h 3726"/>
              <a:gd name="T2" fmla="*/ 0 w 5410"/>
              <a:gd name="T3" fmla="*/ 80 h 3726"/>
              <a:gd name="T4" fmla="*/ 2 w 5410"/>
              <a:gd name="T5" fmla="*/ 64 h 3726"/>
              <a:gd name="T6" fmla="*/ 8 w 5410"/>
              <a:gd name="T7" fmla="*/ 50 h 3726"/>
              <a:gd name="T8" fmla="*/ 14 w 5410"/>
              <a:gd name="T9" fmla="*/ 36 h 3726"/>
              <a:gd name="T10" fmla="*/ 24 w 5410"/>
              <a:gd name="T11" fmla="*/ 24 h 3726"/>
              <a:gd name="T12" fmla="*/ 36 w 5410"/>
              <a:gd name="T13" fmla="*/ 14 h 3726"/>
              <a:gd name="T14" fmla="*/ 50 w 5410"/>
              <a:gd name="T15" fmla="*/ 6 h 3726"/>
              <a:gd name="T16" fmla="*/ 66 w 5410"/>
              <a:gd name="T17" fmla="*/ 2 h 3726"/>
              <a:gd name="T18" fmla="*/ 82 w 5410"/>
              <a:gd name="T19" fmla="*/ 0 h 3726"/>
              <a:gd name="T20" fmla="*/ 5320 w 5410"/>
              <a:gd name="T21" fmla="*/ 0 h 3726"/>
              <a:gd name="T22" fmla="*/ 5320 w 5410"/>
              <a:gd name="T23" fmla="*/ 0 h 3726"/>
              <a:gd name="T24" fmla="*/ 5338 w 5410"/>
              <a:gd name="T25" fmla="*/ 2 h 3726"/>
              <a:gd name="T26" fmla="*/ 5354 w 5410"/>
              <a:gd name="T27" fmla="*/ 6 h 3726"/>
              <a:gd name="T28" fmla="*/ 5368 w 5410"/>
              <a:gd name="T29" fmla="*/ 14 h 3726"/>
              <a:gd name="T30" fmla="*/ 5382 w 5410"/>
              <a:gd name="T31" fmla="*/ 24 h 3726"/>
              <a:gd name="T32" fmla="*/ 5394 w 5410"/>
              <a:gd name="T33" fmla="*/ 36 h 3726"/>
              <a:gd name="T34" fmla="*/ 5402 w 5410"/>
              <a:gd name="T35" fmla="*/ 50 h 3726"/>
              <a:gd name="T36" fmla="*/ 5408 w 5410"/>
              <a:gd name="T37" fmla="*/ 64 h 3726"/>
              <a:gd name="T38" fmla="*/ 5410 w 5410"/>
              <a:gd name="T39" fmla="*/ 80 h 3726"/>
              <a:gd name="T40" fmla="*/ 5410 w 5410"/>
              <a:gd name="T41" fmla="*/ 80 h 3726"/>
              <a:gd name="T42" fmla="*/ 5410 w 5410"/>
              <a:gd name="T43" fmla="*/ 2618 h 3726"/>
              <a:gd name="T44" fmla="*/ 5410 w 5410"/>
              <a:gd name="T45" fmla="*/ 2618 h 3726"/>
              <a:gd name="T46" fmla="*/ 5410 w 5410"/>
              <a:gd name="T47" fmla="*/ 2638 h 3726"/>
              <a:gd name="T48" fmla="*/ 5408 w 5410"/>
              <a:gd name="T49" fmla="*/ 2660 h 3726"/>
              <a:gd name="T50" fmla="*/ 5406 w 5410"/>
              <a:gd name="T51" fmla="*/ 2686 h 3726"/>
              <a:gd name="T52" fmla="*/ 5398 w 5410"/>
              <a:gd name="T53" fmla="*/ 2716 h 3726"/>
              <a:gd name="T54" fmla="*/ 5388 w 5410"/>
              <a:gd name="T55" fmla="*/ 2746 h 3726"/>
              <a:gd name="T56" fmla="*/ 5380 w 5410"/>
              <a:gd name="T57" fmla="*/ 2762 h 3726"/>
              <a:gd name="T58" fmla="*/ 5370 w 5410"/>
              <a:gd name="T59" fmla="*/ 2776 h 3726"/>
              <a:gd name="T60" fmla="*/ 5360 w 5410"/>
              <a:gd name="T61" fmla="*/ 2792 h 3726"/>
              <a:gd name="T62" fmla="*/ 5346 w 5410"/>
              <a:gd name="T63" fmla="*/ 2806 h 3726"/>
              <a:gd name="T64" fmla="*/ 5332 w 5410"/>
              <a:gd name="T65" fmla="*/ 2820 h 3726"/>
              <a:gd name="T66" fmla="*/ 5314 w 5410"/>
              <a:gd name="T67" fmla="*/ 2834 h 3726"/>
              <a:gd name="T68" fmla="*/ 4080 w 5410"/>
              <a:gd name="T69" fmla="*/ 3564 h 3726"/>
              <a:gd name="T70" fmla="*/ 4080 w 5410"/>
              <a:gd name="T71" fmla="*/ 3564 h 3726"/>
              <a:gd name="T72" fmla="*/ 4042 w 5410"/>
              <a:gd name="T73" fmla="*/ 3590 h 3726"/>
              <a:gd name="T74" fmla="*/ 4002 w 5410"/>
              <a:gd name="T75" fmla="*/ 3612 h 3726"/>
              <a:gd name="T76" fmla="*/ 3966 w 5410"/>
              <a:gd name="T77" fmla="*/ 3632 h 3726"/>
              <a:gd name="T78" fmla="*/ 3928 w 5410"/>
              <a:gd name="T79" fmla="*/ 3650 h 3726"/>
              <a:gd name="T80" fmla="*/ 3892 w 5410"/>
              <a:gd name="T81" fmla="*/ 3666 h 3726"/>
              <a:gd name="T82" fmla="*/ 3858 w 5410"/>
              <a:gd name="T83" fmla="*/ 3680 h 3726"/>
              <a:gd name="T84" fmla="*/ 3824 w 5410"/>
              <a:gd name="T85" fmla="*/ 3690 h 3726"/>
              <a:gd name="T86" fmla="*/ 3790 w 5410"/>
              <a:gd name="T87" fmla="*/ 3700 h 3726"/>
              <a:gd name="T88" fmla="*/ 3756 w 5410"/>
              <a:gd name="T89" fmla="*/ 3708 h 3726"/>
              <a:gd name="T90" fmla="*/ 3724 w 5410"/>
              <a:gd name="T91" fmla="*/ 3714 h 3726"/>
              <a:gd name="T92" fmla="*/ 3690 w 5410"/>
              <a:gd name="T93" fmla="*/ 3718 h 3726"/>
              <a:gd name="T94" fmla="*/ 3658 w 5410"/>
              <a:gd name="T95" fmla="*/ 3722 h 3726"/>
              <a:gd name="T96" fmla="*/ 3592 w 5410"/>
              <a:gd name="T97" fmla="*/ 3726 h 3726"/>
              <a:gd name="T98" fmla="*/ 3526 w 5410"/>
              <a:gd name="T99" fmla="*/ 3726 h 3726"/>
              <a:gd name="T100" fmla="*/ 82 w 5410"/>
              <a:gd name="T101" fmla="*/ 3726 h 3726"/>
              <a:gd name="T102" fmla="*/ 82 w 5410"/>
              <a:gd name="T103" fmla="*/ 3726 h 3726"/>
              <a:gd name="T104" fmla="*/ 66 w 5410"/>
              <a:gd name="T105" fmla="*/ 3726 h 3726"/>
              <a:gd name="T106" fmla="*/ 50 w 5410"/>
              <a:gd name="T107" fmla="*/ 3720 h 3726"/>
              <a:gd name="T108" fmla="*/ 36 w 5410"/>
              <a:gd name="T109" fmla="*/ 3712 h 3726"/>
              <a:gd name="T110" fmla="*/ 24 w 5410"/>
              <a:gd name="T111" fmla="*/ 3704 h 3726"/>
              <a:gd name="T112" fmla="*/ 14 w 5410"/>
              <a:gd name="T113" fmla="*/ 3692 h 3726"/>
              <a:gd name="T114" fmla="*/ 8 w 5410"/>
              <a:gd name="T115" fmla="*/ 3678 h 3726"/>
              <a:gd name="T116" fmla="*/ 2 w 5410"/>
              <a:gd name="T117" fmla="*/ 3662 h 3726"/>
              <a:gd name="T118" fmla="*/ 0 w 5410"/>
              <a:gd name="T119" fmla="*/ 3646 h 3726"/>
              <a:gd name="T120" fmla="*/ 0 w 5410"/>
              <a:gd name="T121" fmla="*/ 1012 h 3726"/>
              <a:gd name="T122" fmla="*/ 0 w 5410"/>
              <a:gd name="T123" fmla="*/ 1012 h 3726"/>
              <a:gd name="T124" fmla="*/ 0 w 5410"/>
              <a:gd name="T125" fmla="*/ 80 h 3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10" h="3726">
                <a:moveTo>
                  <a:pt x="0" y="80"/>
                </a:moveTo>
                <a:lnTo>
                  <a:pt x="0" y="80"/>
                </a:lnTo>
                <a:lnTo>
                  <a:pt x="2" y="64"/>
                </a:lnTo>
                <a:lnTo>
                  <a:pt x="8" y="50"/>
                </a:lnTo>
                <a:lnTo>
                  <a:pt x="14" y="36"/>
                </a:lnTo>
                <a:lnTo>
                  <a:pt x="24" y="24"/>
                </a:lnTo>
                <a:lnTo>
                  <a:pt x="36" y="14"/>
                </a:lnTo>
                <a:lnTo>
                  <a:pt x="50" y="6"/>
                </a:lnTo>
                <a:lnTo>
                  <a:pt x="66" y="2"/>
                </a:lnTo>
                <a:lnTo>
                  <a:pt x="82" y="0"/>
                </a:lnTo>
                <a:lnTo>
                  <a:pt x="5320" y="0"/>
                </a:lnTo>
                <a:lnTo>
                  <a:pt x="5320" y="0"/>
                </a:lnTo>
                <a:lnTo>
                  <a:pt x="5338" y="2"/>
                </a:lnTo>
                <a:lnTo>
                  <a:pt x="5354" y="6"/>
                </a:lnTo>
                <a:lnTo>
                  <a:pt x="5368" y="14"/>
                </a:lnTo>
                <a:lnTo>
                  <a:pt x="5382" y="24"/>
                </a:lnTo>
                <a:lnTo>
                  <a:pt x="5394" y="36"/>
                </a:lnTo>
                <a:lnTo>
                  <a:pt x="5402" y="50"/>
                </a:lnTo>
                <a:lnTo>
                  <a:pt x="5408" y="64"/>
                </a:lnTo>
                <a:lnTo>
                  <a:pt x="5410" y="80"/>
                </a:lnTo>
                <a:lnTo>
                  <a:pt x="5410" y="80"/>
                </a:lnTo>
                <a:lnTo>
                  <a:pt x="5410" y="2618"/>
                </a:lnTo>
                <a:lnTo>
                  <a:pt x="5410" y="2618"/>
                </a:lnTo>
                <a:lnTo>
                  <a:pt x="5410" y="2638"/>
                </a:lnTo>
                <a:lnTo>
                  <a:pt x="5408" y="2660"/>
                </a:lnTo>
                <a:lnTo>
                  <a:pt x="5406" y="2686"/>
                </a:lnTo>
                <a:lnTo>
                  <a:pt x="5398" y="2716"/>
                </a:lnTo>
                <a:lnTo>
                  <a:pt x="5388" y="2746"/>
                </a:lnTo>
                <a:lnTo>
                  <a:pt x="5380" y="2762"/>
                </a:lnTo>
                <a:lnTo>
                  <a:pt x="5370" y="2776"/>
                </a:lnTo>
                <a:lnTo>
                  <a:pt x="5360" y="2792"/>
                </a:lnTo>
                <a:lnTo>
                  <a:pt x="5346" y="2806"/>
                </a:lnTo>
                <a:lnTo>
                  <a:pt x="5332" y="2820"/>
                </a:lnTo>
                <a:lnTo>
                  <a:pt x="5314" y="2834"/>
                </a:lnTo>
                <a:lnTo>
                  <a:pt x="4080" y="3564"/>
                </a:lnTo>
                <a:lnTo>
                  <a:pt x="4080" y="3564"/>
                </a:lnTo>
                <a:lnTo>
                  <a:pt x="4042" y="3590"/>
                </a:lnTo>
                <a:lnTo>
                  <a:pt x="4002" y="3612"/>
                </a:lnTo>
                <a:lnTo>
                  <a:pt x="3966" y="3632"/>
                </a:lnTo>
                <a:lnTo>
                  <a:pt x="3928" y="3650"/>
                </a:lnTo>
                <a:lnTo>
                  <a:pt x="3892" y="3666"/>
                </a:lnTo>
                <a:lnTo>
                  <a:pt x="3858" y="3680"/>
                </a:lnTo>
                <a:lnTo>
                  <a:pt x="3824" y="3690"/>
                </a:lnTo>
                <a:lnTo>
                  <a:pt x="3790" y="3700"/>
                </a:lnTo>
                <a:lnTo>
                  <a:pt x="3756" y="3708"/>
                </a:lnTo>
                <a:lnTo>
                  <a:pt x="3724" y="3714"/>
                </a:lnTo>
                <a:lnTo>
                  <a:pt x="3690" y="3718"/>
                </a:lnTo>
                <a:lnTo>
                  <a:pt x="3658" y="3722"/>
                </a:lnTo>
                <a:lnTo>
                  <a:pt x="3592" y="3726"/>
                </a:lnTo>
                <a:lnTo>
                  <a:pt x="3526" y="3726"/>
                </a:lnTo>
                <a:lnTo>
                  <a:pt x="82" y="3726"/>
                </a:lnTo>
                <a:lnTo>
                  <a:pt x="82" y="3726"/>
                </a:lnTo>
                <a:lnTo>
                  <a:pt x="66" y="3726"/>
                </a:lnTo>
                <a:lnTo>
                  <a:pt x="50" y="3720"/>
                </a:lnTo>
                <a:lnTo>
                  <a:pt x="36" y="3712"/>
                </a:lnTo>
                <a:lnTo>
                  <a:pt x="24" y="3704"/>
                </a:lnTo>
                <a:lnTo>
                  <a:pt x="14" y="3692"/>
                </a:lnTo>
                <a:lnTo>
                  <a:pt x="8" y="3678"/>
                </a:lnTo>
                <a:lnTo>
                  <a:pt x="2" y="3662"/>
                </a:lnTo>
                <a:lnTo>
                  <a:pt x="0" y="3646"/>
                </a:lnTo>
                <a:lnTo>
                  <a:pt x="0" y="1012"/>
                </a:lnTo>
                <a:lnTo>
                  <a:pt x="0" y="1012"/>
                </a:lnTo>
                <a:lnTo>
                  <a:pt x="0" y="80"/>
                </a:lnTo>
                <a:close/>
              </a:path>
            </a:pathLst>
          </a:custGeom>
          <a:gradFill>
            <a:gsLst>
              <a:gs pos="44000">
                <a:srgbClr val="004164"/>
              </a:gs>
              <a:gs pos="100000">
                <a:srgbClr val="0073A4"/>
              </a:gs>
            </a:gsLst>
            <a:lin ang="0" scaled="1"/>
          </a:gradFill>
          <a:ln w="19050">
            <a:solidFill>
              <a:schemeClr val="bg1"/>
            </a:solidFill>
          </a:ln>
        </p:spPr>
        <p:txBody>
          <a:bodyPr lIns="288000" tIns="288000" bIns="0" anchor="t" anchorCtr="0">
            <a:normAutofit/>
          </a:bodyPr>
          <a:lstStyle>
            <a:lvl1pPr algn="l">
              <a:lnSpc>
                <a:spcPct val="90000"/>
              </a:lnSpc>
              <a:defRPr sz="5400" b="1" cap="none" baseline="0">
                <a:solidFill>
                  <a:schemeClr val="bg1"/>
                </a:solidFill>
              </a:defRPr>
            </a:lvl1pPr>
          </a:lstStyle>
          <a:p>
            <a:r>
              <a:rPr lang="en-GB" noProof="0" dirty="0" smtClean="0"/>
              <a:t>01. (Add section)</a:t>
            </a:r>
            <a:endParaRPr lang="en-GB" noProof="0" dirty="0"/>
          </a:p>
        </p:txBody>
      </p:sp>
      <p:sp>
        <p:nvSpPr>
          <p:cNvPr id="19" name="Text Placeholder 28"/>
          <p:cNvSpPr>
            <a:spLocks noGrp="1"/>
          </p:cNvSpPr>
          <p:nvPr>
            <p:ph type="body" sz="quarter" idx="13"/>
          </p:nvPr>
        </p:nvSpPr>
        <p:spPr>
          <a:xfrm>
            <a:off x="554039" y="3506174"/>
            <a:ext cx="8035925" cy="636647"/>
          </a:xfrm>
        </p:spPr>
        <p:txBody>
          <a:bodyPr/>
          <a:lstStyle>
            <a:lvl1pPr marL="0" indent="0">
              <a:buNone/>
              <a:defRPr sz="20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sp>
        <p:nvSpPr>
          <p:cNvPr id="20" name="Text Placeholder 28"/>
          <p:cNvSpPr>
            <a:spLocks noGrp="1"/>
          </p:cNvSpPr>
          <p:nvPr>
            <p:ph type="body" sz="quarter" idx="15"/>
          </p:nvPr>
        </p:nvSpPr>
        <p:spPr>
          <a:xfrm>
            <a:off x="554039" y="2767057"/>
            <a:ext cx="8035925" cy="636647"/>
          </a:xfrm>
        </p:spPr>
        <p:txBody>
          <a:bodyPr anchor="b" anchorCtr="0"/>
          <a:lstStyle>
            <a:lvl1pPr marL="0" indent="0">
              <a:buNone/>
              <a:defRPr sz="2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sp>
        <p:nvSpPr>
          <p:cNvPr id="14" name="Footer Placeholder 3"/>
          <p:cNvSpPr>
            <a:spLocks noGrp="1"/>
          </p:cNvSpPr>
          <p:nvPr>
            <p:ph type="ftr" sz="quarter" idx="11"/>
          </p:nvPr>
        </p:nvSpPr>
        <p:spPr>
          <a:xfrm>
            <a:off x="554182" y="6515719"/>
            <a:ext cx="1416133" cy="176811"/>
          </a:xfrm>
        </p:spPr>
        <p:txBody>
          <a:bodyPr/>
          <a:lstStyle/>
          <a:p>
            <a:r>
              <a:rPr lang="en-GB" noProof="0" smtClean="0"/>
              <a:t>© DHI</a:t>
            </a:r>
            <a:endParaRPr lang="en-GB" noProof="0"/>
          </a:p>
        </p:txBody>
      </p:sp>
      <p:sp>
        <p:nvSpPr>
          <p:cNvPr id="15" name="Slide Number Placeholder 4"/>
          <p:cNvSpPr>
            <a:spLocks noGrp="1"/>
          </p:cNvSpPr>
          <p:nvPr>
            <p:ph type="sldNum" sz="quarter" idx="12"/>
          </p:nvPr>
        </p:nvSpPr>
        <p:spPr>
          <a:xfrm>
            <a:off x="4239506" y="6515719"/>
            <a:ext cx="516591" cy="176811"/>
          </a:xfrm>
        </p:spPr>
        <p:txBody>
          <a:bodyPr/>
          <a:lstStyle/>
          <a:p>
            <a:r>
              <a:rPr lang="en-GB" noProof="0" smtClean="0"/>
              <a:t>#</a:t>
            </a:r>
            <a:fld id="{EC98167B-91FF-498B-85F5-63F1D9402506}" type="slidenum">
              <a:rPr lang="en-GB" noProof="0" smtClean="0"/>
              <a:pPr/>
              <a:t>‹#›</a:t>
            </a:fld>
            <a:endParaRPr lang="en-GB" noProof="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2258" y="6102781"/>
            <a:ext cx="1069842" cy="627640"/>
          </a:xfrm>
          <a:prstGeom prst="rect">
            <a:avLst/>
          </a:prstGeom>
        </p:spPr>
      </p:pic>
    </p:spTree>
    <p:extLst>
      <p:ext uri="{BB962C8B-B14F-4D97-AF65-F5344CB8AC3E}">
        <p14:creationId xmlns:p14="http://schemas.microsoft.com/office/powerpoint/2010/main" val="2595110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7" name="Content Placeholder 6"/>
          <p:cNvSpPr>
            <a:spLocks noGrp="1"/>
          </p:cNvSpPr>
          <p:nvPr>
            <p:ph sz="quarter" idx="13"/>
          </p:nvPr>
        </p:nvSpPr>
        <p:spPr>
          <a:xfrm>
            <a:off x="251520" y="1189653"/>
            <a:ext cx="8640959" cy="5119667"/>
          </a:xfrm>
        </p:spPr>
        <p:txBody>
          <a:bodyPr/>
          <a:lstStyle>
            <a:lvl1pPr>
              <a:defRPr sz="2000">
                <a:solidFill>
                  <a:schemeClr val="bg1"/>
                </a:solidFill>
              </a:defRPr>
            </a:lvl1pPr>
            <a:lvl2pPr marL="540000" indent="-270000">
              <a:buFont typeface="Arial" pitchFamily="34" charset="0"/>
              <a:buChar char="−"/>
              <a:defRPr sz="2000">
                <a:solidFill>
                  <a:schemeClr val="bg1"/>
                </a:solidFill>
              </a:defRPr>
            </a:lvl2pPr>
            <a:lvl3pPr marL="810000" indent="-270000">
              <a:buFont typeface="Arial" pitchFamily="34" charset="0"/>
              <a:buChar char="•"/>
              <a:defRPr sz="2000" baseline="0">
                <a:solidFill>
                  <a:schemeClr val="bg1"/>
                </a:solidFill>
              </a:defRPr>
            </a:lvl3pPr>
            <a:lvl4pPr marL="1080000" indent="-270000">
              <a:buFont typeface="Arial" pitchFamily="34" charset="0"/>
              <a:buChar char="−"/>
              <a:defRPr sz="2000">
                <a:solidFill>
                  <a:schemeClr val="bg1"/>
                </a:solidFill>
              </a:defRPr>
            </a:lvl4pPr>
            <a:lvl5pPr>
              <a:defRPr sz="18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x-none" noProof="0" dirty="0" smtClean="0"/>
          </a:p>
        </p:txBody>
      </p:sp>
      <p:sp>
        <p:nvSpPr>
          <p:cNvPr id="9" name="Footer Placeholder 3"/>
          <p:cNvSpPr>
            <a:spLocks noGrp="1"/>
          </p:cNvSpPr>
          <p:nvPr>
            <p:ph type="ftr" sz="quarter" idx="11"/>
          </p:nvPr>
        </p:nvSpPr>
        <p:spPr>
          <a:xfrm>
            <a:off x="554182" y="6515719"/>
            <a:ext cx="1416133" cy="176811"/>
          </a:xfrm>
        </p:spPr>
        <p:txBody>
          <a:bodyPr/>
          <a:lstStyle/>
          <a:p>
            <a:r>
              <a:rPr lang="en-GB" smtClean="0"/>
              <a:t>© DHI</a:t>
            </a:r>
            <a:endParaRPr lang="en-GB"/>
          </a:p>
        </p:txBody>
      </p:sp>
      <p:sp>
        <p:nvSpPr>
          <p:cNvPr id="10" name="Slide Number Placeholder 4"/>
          <p:cNvSpPr>
            <a:spLocks noGrp="1"/>
          </p:cNvSpPr>
          <p:nvPr>
            <p:ph type="sldNum" sz="quarter" idx="12"/>
          </p:nvPr>
        </p:nvSpPr>
        <p:spPr>
          <a:xfrm>
            <a:off x="4239506" y="6515719"/>
            <a:ext cx="516591" cy="176811"/>
          </a:xfrm>
        </p:spPr>
        <p:txBody>
          <a:bodyPr/>
          <a:lstStyle/>
          <a:p>
            <a:r>
              <a:rPr lang="en-GB" smtClean="0"/>
              <a:t>#</a:t>
            </a:r>
            <a:fld id="{EC98167B-91FF-498B-85F5-63F1D9402506}" type="slidenum">
              <a:rPr lang="en-GB" smtClean="0"/>
              <a:pPr/>
              <a:t>‹#›</a:t>
            </a:fld>
            <a:r>
              <a:rPr lang="en-GB" smtClean="0"/>
              <a:t>  </a:t>
            </a:r>
            <a:endParaRPr lang="en-GB"/>
          </a:p>
        </p:txBody>
      </p:sp>
    </p:spTree>
    <p:extLst>
      <p:ext uri="{BB962C8B-B14F-4D97-AF65-F5344CB8AC3E}">
        <p14:creationId xmlns:p14="http://schemas.microsoft.com/office/powerpoint/2010/main" val="314672760"/>
      </p:ext>
    </p:extLst>
  </p:cSld>
  <p:clrMapOvr>
    <a:masterClrMapping/>
  </p:clrMapOvr>
  <p:timing>
    <p:tnLst>
      <p:par>
        <p:cTn id="1" dur="indefinite" restart="never" nodeType="tmRoot"/>
      </p:par>
    </p:tnLst>
  </p:timing>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4" name="Footer Placeholder 3"/>
          <p:cNvSpPr>
            <a:spLocks noGrp="1"/>
          </p:cNvSpPr>
          <p:nvPr>
            <p:ph type="ftr" sz="quarter" idx="11"/>
          </p:nvPr>
        </p:nvSpPr>
        <p:spPr/>
        <p:txBody>
          <a:bodyPr/>
          <a:lstStyle/>
          <a:p>
            <a:r>
              <a:rPr lang="en-GB" smtClean="0"/>
              <a:t>© DHI</a:t>
            </a:r>
            <a:endParaRPr lang="en-GB"/>
          </a:p>
        </p:txBody>
      </p:sp>
      <p:sp>
        <p:nvSpPr>
          <p:cNvPr id="5" name="Slide Number Placeholder 4"/>
          <p:cNvSpPr>
            <a:spLocks noGrp="1"/>
          </p:cNvSpPr>
          <p:nvPr>
            <p:ph type="sldNum" sz="quarter" idx="12"/>
          </p:nvPr>
        </p:nvSpPr>
        <p:spPr/>
        <p:txBody>
          <a:bodyPr/>
          <a:lstStyle/>
          <a:p>
            <a:r>
              <a:rPr lang="en-GB" smtClean="0"/>
              <a:t>#</a:t>
            </a:r>
            <a:fld id="{EC98167B-91FF-498B-85F5-63F1D9402506}" type="slidenum">
              <a:rPr lang="en-GB" smtClean="0"/>
              <a:pPr/>
              <a:t>‹#›</a:t>
            </a:fld>
            <a:r>
              <a:rPr lang="en-GB" smtClean="0"/>
              <a:t>  </a:t>
            </a:r>
            <a:endParaRPr lang="en-GB"/>
          </a:p>
        </p:txBody>
      </p:sp>
      <p:sp>
        <p:nvSpPr>
          <p:cNvPr id="7" name="Content Placeholder 6"/>
          <p:cNvSpPr>
            <a:spLocks noGrp="1"/>
          </p:cNvSpPr>
          <p:nvPr>
            <p:ph sz="quarter" idx="13"/>
          </p:nvPr>
        </p:nvSpPr>
        <p:spPr>
          <a:xfrm>
            <a:off x="251520" y="1189653"/>
            <a:ext cx="4043463" cy="4523853"/>
          </a:xfrm>
        </p:spPr>
        <p:txBody>
          <a:bodyPr/>
          <a:lstStyle>
            <a:lvl1pPr>
              <a:defRPr sz="2000">
                <a:solidFill>
                  <a:schemeClr val="bg1"/>
                </a:solidFill>
              </a:defRPr>
            </a:lvl1pPr>
            <a:lvl2pPr marL="540000" indent="-270000">
              <a:buFont typeface="Arial" pitchFamily="34" charset="0"/>
              <a:buChar char="−"/>
              <a:defRPr sz="2000">
                <a:solidFill>
                  <a:schemeClr val="bg1"/>
                </a:solidFill>
              </a:defRPr>
            </a:lvl2pPr>
            <a:lvl3pPr marL="810000" indent="-270000">
              <a:buFont typeface="Arial" pitchFamily="34" charset="0"/>
              <a:buChar char="•"/>
              <a:defRPr sz="2000">
                <a:solidFill>
                  <a:schemeClr val="bg1"/>
                </a:solidFill>
              </a:defRPr>
            </a:lvl3pPr>
            <a:lvl4pPr>
              <a:defRPr sz="2000">
                <a:solidFill>
                  <a:schemeClr val="bg1"/>
                </a:solidFill>
              </a:defRPr>
            </a:lvl4pPr>
            <a:lvl5pPr>
              <a:defRPr sz="18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x-none" noProof="0" dirty="0" smtClean="0"/>
          </a:p>
        </p:txBody>
      </p:sp>
      <p:sp>
        <p:nvSpPr>
          <p:cNvPr id="8" name="Content Placeholder 6"/>
          <p:cNvSpPr>
            <a:spLocks noGrp="1"/>
          </p:cNvSpPr>
          <p:nvPr>
            <p:ph sz="quarter" idx="14"/>
          </p:nvPr>
        </p:nvSpPr>
        <p:spPr>
          <a:xfrm>
            <a:off x="4849018" y="1189653"/>
            <a:ext cx="4043461" cy="4523853"/>
          </a:xfrm>
        </p:spPr>
        <p:txBody>
          <a:bodyPr/>
          <a:lstStyle>
            <a:lvl1pPr>
              <a:defRPr sz="2000">
                <a:solidFill>
                  <a:schemeClr val="bg1"/>
                </a:solidFill>
              </a:defRPr>
            </a:lvl1pPr>
            <a:lvl2pPr>
              <a:defRPr sz="2000">
                <a:solidFill>
                  <a:schemeClr val="bg1"/>
                </a:solidFill>
              </a:defRPr>
            </a:lvl2pPr>
            <a:lvl3pPr marL="810000" indent="-270000">
              <a:buFont typeface="Arial" pitchFamily="34" charset="0"/>
              <a:buChar char="•"/>
              <a:defRPr sz="2000">
                <a:solidFill>
                  <a:schemeClr val="bg1"/>
                </a:solidFill>
              </a:defRPr>
            </a:lvl3pPr>
            <a:lvl4pPr>
              <a:defRPr sz="2000">
                <a:solidFill>
                  <a:schemeClr val="bg1"/>
                </a:solidFill>
              </a:defRPr>
            </a:lvl4pPr>
            <a:lvl5pPr>
              <a:defRPr sz="18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x-none" noProof="0" dirty="0" smtClean="0"/>
          </a:p>
        </p:txBody>
      </p:sp>
      <p:sp>
        <p:nvSpPr>
          <p:cNvPr id="9" name="Text Placeholder 28"/>
          <p:cNvSpPr>
            <a:spLocks noGrp="1"/>
          </p:cNvSpPr>
          <p:nvPr>
            <p:ph type="body" sz="quarter" idx="21" hasCustomPrompt="1"/>
          </p:nvPr>
        </p:nvSpPr>
        <p:spPr>
          <a:xfrm>
            <a:off x="4849020" y="5814573"/>
            <a:ext cx="4043459"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Tree>
    <p:extLst>
      <p:ext uri="{BB962C8B-B14F-4D97-AF65-F5344CB8AC3E}">
        <p14:creationId xmlns:p14="http://schemas.microsoft.com/office/powerpoint/2010/main" val="741658285"/>
      </p:ext>
    </p:extLst>
  </p:cSld>
  <p:clrMapOvr>
    <a:masterClrMapping/>
  </p:clrMapOvr>
  <p:timing>
    <p:tnLst>
      <p:par>
        <p:cTn id="1" dur="indefinite" restart="never" nodeType="tmRoot"/>
      </p:par>
    </p:tnLst>
  </p:timing>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10" name="Slide Number Placeholder 4"/>
          <p:cNvSpPr>
            <a:spLocks noGrp="1"/>
          </p:cNvSpPr>
          <p:nvPr>
            <p:ph type="sldNum" sz="quarter" idx="12"/>
          </p:nvPr>
        </p:nvSpPr>
        <p:spPr>
          <a:xfrm>
            <a:off x="4239506" y="6515719"/>
            <a:ext cx="516591" cy="176811"/>
          </a:xfrm>
        </p:spPr>
        <p:txBody>
          <a:bodyPr/>
          <a:lstStyle/>
          <a:p>
            <a:r>
              <a:rPr lang="en-GB" smtClean="0"/>
              <a:t>#</a:t>
            </a:r>
            <a:fld id="{EC98167B-91FF-498B-85F5-63F1D9402506}" type="slidenum">
              <a:rPr lang="en-GB" smtClean="0"/>
              <a:pPr/>
              <a:t>‹#›</a:t>
            </a:fld>
            <a:r>
              <a:rPr lang="en-GB" smtClean="0"/>
              <a:t>  </a:t>
            </a:r>
            <a:endParaRPr lang="en-GB"/>
          </a:p>
        </p:txBody>
      </p:sp>
      <p:sp>
        <p:nvSpPr>
          <p:cNvPr id="5"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t>© DHI</a:t>
            </a:r>
            <a:endParaRPr lang="en-GB"/>
          </a:p>
        </p:txBody>
      </p:sp>
    </p:spTree>
    <p:extLst>
      <p:ext uri="{BB962C8B-B14F-4D97-AF65-F5344CB8AC3E}">
        <p14:creationId xmlns:p14="http://schemas.microsoft.com/office/powerpoint/2010/main" val="866326761"/>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8" name="Picture Placeholder 4"/>
          <p:cNvSpPr>
            <a:spLocks noGrp="1"/>
          </p:cNvSpPr>
          <p:nvPr>
            <p:ph type="pic" sz="quarter" idx="14"/>
          </p:nvPr>
        </p:nvSpPr>
        <p:spPr>
          <a:xfrm>
            <a:off x="251520" y="677335"/>
            <a:ext cx="8640960" cy="5271945"/>
          </a:xfrm>
        </p:spPr>
        <p:txBody>
          <a:bodyPr anchor="ctr" anchorCtr="0"/>
          <a:lstStyle>
            <a:lvl1pPr marL="0" indent="0" algn="ctr">
              <a:buNone/>
              <a:defRPr/>
            </a:lvl1pPr>
          </a:lstStyle>
          <a:p>
            <a:r>
              <a:rPr lang="en-US" noProof="0" smtClean="0"/>
              <a:t>Click icon to add picture</a:t>
            </a:r>
            <a:endParaRPr lang="en-GB" noProof="0"/>
          </a:p>
        </p:txBody>
      </p:sp>
      <p:sp>
        <p:nvSpPr>
          <p:cNvPr id="7" name="Text Placeholder 28"/>
          <p:cNvSpPr>
            <a:spLocks noGrp="1"/>
          </p:cNvSpPr>
          <p:nvPr>
            <p:ph type="body" sz="quarter" idx="18" hasCustomPrompt="1"/>
          </p:nvPr>
        </p:nvSpPr>
        <p:spPr>
          <a:xfrm>
            <a:off x="251520" y="6093296"/>
            <a:ext cx="86409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Tree>
    <p:extLst>
      <p:ext uri="{BB962C8B-B14F-4D97-AF65-F5344CB8AC3E}">
        <p14:creationId xmlns:p14="http://schemas.microsoft.com/office/powerpoint/2010/main" val="2129609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4" name="Footer Placeholder 3"/>
          <p:cNvSpPr>
            <a:spLocks noGrp="1"/>
          </p:cNvSpPr>
          <p:nvPr>
            <p:ph type="ftr" sz="quarter" idx="11"/>
          </p:nvPr>
        </p:nvSpPr>
        <p:spPr/>
        <p:txBody>
          <a:body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7" name="Content Placeholder 6"/>
          <p:cNvSpPr>
            <a:spLocks noGrp="1"/>
          </p:cNvSpPr>
          <p:nvPr>
            <p:ph sz="quarter" idx="13"/>
          </p:nvPr>
        </p:nvSpPr>
        <p:spPr>
          <a:xfrm>
            <a:off x="251520" y="1189652"/>
            <a:ext cx="8640959" cy="3031435"/>
          </a:xfrm>
        </p:spPr>
        <p:txBody>
          <a:bodyPr/>
          <a:lstStyle>
            <a:lvl1pPr>
              <a:defRPr sz="2000">
                <a:solidFill>
                  <a:schemeClr val="bg1"/>
                </a:solidFill>
              </a:defRPr>
            </a:lvl1pPr>
            <a:lvl2pPr>
              <a:defRPr sz="2000">
                <a:solidFill>
                  <a:schemeClr val="bg1"/>
                </a:solidFill>
              </a:defRPr>
            </a:lvl2pPr>
            <a:lvl3pPr marL="810000" indent="-270000">
              <a:buFont typeface="Arial" pitchFamily="34" charset="0"/>
              <a:buChar char="•"/>
              <a:defRPr sz="2000">
                <a:solidFill>
                  <a:schemeClr val="bg1"/>
                </a:solidFill>
              </a:defRPr>
            </a:lvl3pPr>
            <a:lvl4pPr>
              <a:defRPr sz="2000">
                <a:solidFill>
                  <a:schemeClr val="bg1"/>
                </a:solidFill>
              </a:defRPr>
            </a:lvl4pPr>
            <a:lvl5pPr>
              <a:defRPr sz="18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x-none" noProof="0" dirty="0" smtClean="0"/>
          </a:p>
        </p:txBody>
      </p:sp>
      <p:sp>
        <p:nvSpPr>
          <p:cNvPr id="8" name="Picture Placeholder 4"/>
          <p:cNvSpPr>
            <a:spLocks noGrp="1"/>
          </p:cNvSpPr>
          <p:nvPr>
            <p:ph type="pic" sz="quarter" idx="14"/>
          </p:nvPr>
        </p:nvSpPr>
        <p:spPr>
          <a:xfrm>
            <a:off x="249764" y="4438029"/>
            <a:ext cx="1796360" cy="1573678"/>
          </a:xfrm>
        </p:spPr>
        <p:txBody>
          <a:bodyPr anchor="ctr" anchorCtr="0"/>
          <a:lstStyle>
            <a:lvl1pPr marL="0" indent="0" algn="ctr">
              <a:buNone/>
              <a:defRPr/>
            </a:lvl1pPr>
          </a:lstStyle>
          <a:p>
            <a:r>
              <a:rPr lang="en-US" noProof="0" smtClean="0"/>
              <a:t>Click icon to add picture</a:t>
            </a:r>
            <a:endParaRPr lang="en-GB" noProof="0" dirty="0"/>
          </a:p>
        </p:txBody>
      </p:sp>
      <p:sp>
        <p:nvSpPr>
          <p:cNvPr id="14" name="Picture Placeholder 4"/>
          <p:cNvSpPr>
            <a:spLocks noGrp="1"/>
          </p:cNvSpPr>
          <p:nvPr>
            <p:ph type="pic" sz="quarter" idx="15"/>
          </p:nvPr>
        </p:nvSpPr>
        <p:spPr>
          <a:xfrm>
            <a:off x="2555776" y="4439662"/>
            <a:ext cx="1796360" cy="1573678"/>
          </a:xfrm>
        </p:spPr>
        <p:txBody>
          <a:bodyPr anchor="ctr" anchorCtr="0"/>
          <a:lstStyle>
            <a:lvl1pPr marL="0" indent="0" algn="ctr">
              <a:buNone/>
              <a:defRPr/>
            </a:lvl1pPr>
          </a:lstStyle>
          <a:p>
            <a:r>
              <a:rPr lang="en-US" noProof="0" smtClean="0"/>
              <a:t>Click icon to add picture</a:t>
            </a:r>
            <a:endParaRPr lang="en-GB" noProof="0"/>
          </a:p>
        </p:txBody>
      </p:sp>
      <p:sp>
        <p:nvSpPr>
          <p:cNvPr id="15" name="Picture Placeholder 4"/>
          <p:cNvSpPr>
            <a:spLocks noGrp="1"/>
          </p:cNvSpPr>
          <p:nvPr>
            <p:ph type="pic" sz="quarter" idx="16"/>
          </p:nvPr>
        </p:nvSpPr>
        <p:spPr>
          <a:xfrm>
            <a:off x="4827746" y="4439662"/>
            <a:ext cx="1796360" cy="1573678"/>
          </a:xfrm>
        </p:spPr>
        <p:txBody>
          <a:bodyPr anchor="ctr" anchorCtr="0"/>
          <a:lstStyle>
            <a:lvl1pPr marL="0" indent="0" algn="ctr">
              <a:buNone/>
              <a:defRPr/>
            </a:lvl1pPr>
          </a:lstStyle>
          <a:p>
            <a:r>
              <a:rPr lang="en-US" noProof="0" smtClean="0"/>
              <a:t>Click icon to add picture</a:t>
            </a:r>
            <a:endParaRPr lang="en-GB" noProof="0"/>
          </a:p>
        </p:txBody>
      </p:sp>
      <p:sp>
        <p:nvSpPr>
          <p:cNvPr id="16" name="Picture Placeholder 4"/>
          <p:cNvSpPr>
            <a:spLocks noGrp="1"/>
          </p:cNvSpPr>
          <p:nvPr>
            <p:ph type="pic" sz="quarter" idx="17"/>
          </p:nvPr>
        </p:nvSpPr>
        <p:spPr>
          <a:xfrm>
            <a:off x="7096119" y="4439662"/>
            <a:ext cx="1796360" cy="1573678"/>
          </a:xfrm>
        </p:spPr>
        <p:txBody>
          <a:bodyPr anchor="ctr" anchorCtr="0"/>
          <a:lstStyle>
            <a:lvl1pPr marL="0" indent="0" algn="ctr">
              <a:buNone/>
              <a:defRPr/>
            </a:lvl1pPr>
          </a:lstStyle>
          <a:p>
            <a:r>
              <a:rPr lang="en-US" noProof="0" smtClean="0"/>
              <a:t>Click icon to add picture</a:t>
            </a:r>
            <a:endParaRPr lang="en-GB" noProof="0"/>
          </a:p>
        </p:txBody>
      </p:sp>
      <p:sp>
        <p:nvSpPr>
          <p:cNvPr id="11" name="Text Placeholder 28"/>
          <p:cNvSpPr>
            <a:spLocks noGrp="1"/>
          </p:cNvSpPr>
          <p:nvPr>
            <p:ph type="body" sz="quarter" idx="18" hasCustomPrompt="1"/>
          </p:nvPr>
        </p:nvSpPr>
        <p:spPr>
          <a:xfrm>
            <a:off x="249764" y="6093296"/>
            <a:ext cx="17963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Legend</a:t>
            </a:r>
          </a:p>
        </p:txBody>
      </p:sp>
      <p:sp>
        <p:nvSpPr>
          <p:cNvPr id="12" name="Text Placeholder 28"/>
          <p:cNvSpPr>
            <a:spLocks noGrp="1"/>
          </p:cNvSpPr>
          <p:nvPr>
            <p:ph type="body" sz="quarter" idx="19" hasCustomPrompt="1"/>
          </p:nvPr>
        </p:nvSpPr>
        <p:spPr>
          <a:xfrm>
            <a:off x="2555776" y="6094929"/>
            <a:ext cx="17963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
        <p:nvSpPr>
          <p:cNvPr id="13" name="Text Placeholder 28"/>
          <p:cNvSpPr>
            <a:spLocks noGrp="1"/>
          </p:cNvSpPr>
          <p:nvPr>
            <p:ph type="body" sz="quarter" idx="20" hasCustomPrompt="1"/>
          </p:nvPr>
        </p:nvSpPr>
        <p:spPr>
          <a:xfrm>
            <a:off x="4827746" y="6094929"/>
            <a:ext cx="17963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
        <p:nvSpPr>
          <p:cNvPr id="17" name="Text Placeholder 28"/>
          <p:cNvSpPr>
            <a:spLocks noGrp="1"/>
          </p:cNvSpPr>
          <p:nvPr>
            <p:ph type="body" sz="quarter" idx="21" hasCustomPrompt="1"/>
          </p:nvPr>
        </p:nvSpPr>
        <p:spPr>
          <a:xfrm>
            <a:off x="7093923" y="6094929"/>
            <a:ext cx="17963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Tree>
    <p:extLst>
      <p:ext uri="{BB962C8B-B14F-4D97-AF65-F5344CB8AC3E}">
        <p14:creationId xmlns:p14="http://schemas.microsoft.com/office/powerpoint/2010/main" val="668257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44000">
              <a:srgbClr val="004164"/>
            </a:gs>
            <a:gs pos="100000">
              <a:srgbClr val="0073A4"/>
            </a:gs>
          </a:gsLst>
          <a:lin ang="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227585"/>
            <a:ext cx="7860093" cy="600883"/>
          </a:xfrm>
          <a:prstGeom prst="rect">
            <a:avLst/>
          </a:prstGeom>
        </p:spPr>
        <p:txBody>
          <a:bodyPr vert="horz" lIns="0" tIns="0" rIns="0" bIns="0" rtlCol="0" anchor="b" anchorCtr="0">
            <a:normAutofit/>
          </a:bodyPr>
          <a:lstStyle/>
          <a:p>
            <a:r>
              <a:rPr lang="en-US" noProof="0" smtClean="0"/>
              <a:t>Click to edit Master title style</a:t>
            </a:r>
            <a:endParaRPr lang="en-GB" noProof="0"/>
          </a:p>
        </p:txBody>
      </p:sp>
      <p:sp>
        <p:nvSpPr>
          <p:cNvPr id="3" name="Text Placeholder 2"/>
          <p:cNvSpPr>
            <a:spLocks noGrp="1"/>
          </p:cNvSpPr>
          <p:nvPr>
            <p:ph type="body" idx="1"/>
          </p:nvPr>
        </p:nvSpPr>
        <p:spPr>
          <a:xfrm>
            <a:off x="251520" y="1189653"/>
            <a:ext cx="8670772" cy="5119667"/>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smtClean="0"/>
          </a:p>
        </p:txBody>
      </p:sp>
      <p:sp>
        <p:nvSpPr>
          <p:cNvPr id="5"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t>© DHI</a:t>
            </a:r>
            <a:endParaRPr lang="en-GB"/>
          </a:p>
        </p:txBody>
      </p:sp>
      <p:sp>
        <p:nvSpPr>
          <p:cNvPr id="6" name="Slide Number Placeholder 5"/>
          <p:cNvSpPr>
            <a:spLocks noGrp="1"/>
          </p:cNvSpPr>
          <p:nvPr>
            <p:ph type="sldNum" sz="quarter" idx="4"/>
          </p:nvPr>
        </p:nvSpPr>
        <p:spPr>
          <a:xfrm>
            <a:off x="4239506" y="6515719"/>
            <a:ext cx="516591" cy="176811"/>
          </a:xfrm>
          <a:prstGeom prst="rect">
            <a:avLst/>
          </a:prstGeom>
        </p:spPr>
        <p:txBody>
          <a:bodyPr vert="horz" lIns="0" tIns="0" rIns="0" bIns="0" rtlCol="0" anchor="t" anchorCtr="0"/>
          <a:lstStyle>
            <a:lvl1pPr algn="l">
              <a:defRPr sz="700" b="0">
                <a:solidFill>
                  <a:schemeClr val="bg1"/>
                </a:solidFill>
              </a:defRPr>
            </a:lvl1pPr>
          </a:lstStyle>
          <a:p>
            <a:r>
              <a:rPr lang="en-GB" smtClean="0"/>
              <a:t>#</a:t>
            </a:r>
            <a:fld id="{EC98167B-91FF-498B-85F5-63F1D9402506}" type="slidenum">
              <a:rPr lang="en-GB" smtClean="0"/>
              <a:pPr/>
              <a:t>‹#›</a:t>
            </a:fld>
            <a:r>
              <a:rPr lang="en-GB" smtClean="0"/>
              <a:t>  </a:t>
            </a:r>
            <a:endParaRPr lang="en-GB"/>
          </a:p>
        </p:txBody>
      </p:sp>
      <p:sp>
        <p:nvSpPr>
          <p:cNvPr id="27" name="Rectangle 26"/>
          <p:cNvSpPr/>
          <p:nvPr/>
        </p:nvSpPr>
        <p:spPr>
          <a:xfrm flipV="1">
            <a:off x="0" y="6782016"/>
            <a:ext cx="9144000" cy="75984"/>
          </a:xfrm>
          <a:prstGeom prst="rect">
            <a:avLst/>
          </a:prstGeom>
          <a:gradFill flip="none" rotWithShape="1">
            <a:gsLst>
              <a:gs pos="44000">
                <a:srgbClr val="004164"/>
              </a:gs>
              <a:gs pos="100000">
                <a:srgbClr val="009BD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8" name="Picture 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244625" y="259352"/>
            <a:ext cx="675567" cy="394874"/>
          </a:xfrm>
          <a:prstGeom prst="rect">
            <a:avLst/>
          </a:prstGeom>
        </p:spPr>
      </p:pic>
    </p:spTree>
    <p:extLst>
      <p:ext uri="{BB962C8B-B14F-4D97-AF65-F5344CB8AC3E}">
        <p14:creationId xmlns:p14="http://schemas.microsoft.com/office/powerpoint/2010/main" val="47190714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hf sldNum="0" hdr="0" dt="0"/>
  <p:txStyles>
    <p:titleStyle>
      <a:lvl1pPr algn="l" defTabSz="914400" rtl="0" eaLnBrk="1" latinLnBrk="0" hangingPunct="1">
        <a:spcBef>
          <a:spcPct val="0"/>
        </a:spcBef>
        <a:buNone/>
        <a:defRPr sz="2400" b="0" i="0" kern="1200">
          <a:solidFill>
            <a:schemeClr val="bg1"/>
          </a:solidFill>
          <a:latin typeface="+mj-lt"/>
          <a:ea typeface="+mj-ea"/>
          <a:cs typeface="+mj-cs"/>
        </a:defRPr>
      </a:lvl1pPr>
    </p:titleStyle>
    <p:bodyStyle>
      <a:lvl1pPr marL="27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1pPr>
      <a:lvl2pPr marL="54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2pPr>
      <a:lvl3pPr marL="81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3pPr>
      <a:lvl4pPr marL="108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1350000" indent="-270000" algn="l" defTabSz="914400" rtl="0" eaLnBrk="1" latinLnBrk="0" hangingPunct="1">
        <a:spcBef>
          <a:spcPct val="20000"/>
        </a:spcBef>
        <a:buFont typeface="Arial" pitchFamily="34" charset="0"/>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p:txBody>
          <a:bodyPr/>
          <a:lstStyle/>
          <a:p>
            <a:pPr eaLnBrk="1" hangingPunct="1"/>
            <a:r>
              <a:rPr lang="en-US" dirty="0" smtClean="0">
                <a:solidFill>
                  <a:srgbClr val="FFFFFF"/>
                </a:solidFill>
              </a:rPr>
              <a:t>Introduction to MIKE Zero</a:t>
            </a:r>
          </a:p>
        </p:txBody>
      </p:sp>
      <p:sp>
        <p:nvSpPr>
          <p:cNvPr id="15362" name="Rectangle 3"/>
          <p:cNvSpPr>
            <a:spLocks noGrp="1" noChangeArrowheads="1"/>
          </p:cNvSpPr>
          <p:nvPr>
            <p:ph type="subTitle" idx="1"/>
          </p:nvPr>
        </p:nvSpPr>
        <p:spPr/>
        <p:txBody>
          <a:bodyPr/>
          <a:lstStyle/>
          <a:p>
            <a:r>
              <a:rPr lang="da-DK" dirty="0" smtClean="0">
                <a:solidFill>
                  <a:srgbClr val="FFFFFF"/>
                </a:solidFill>
              </a:rPr>
              <a:t>A Project </a:t>
            </a:r>
            <a:r>
              <a:rPr lang="da-DK" dirty="0" err="1" smtClean="0">
                <a:solidFill>
                  <a:srgbClr val="FFFFFF"/>
                </a:solidFill>
              </a:rPr>
              <a:t>Oriented</a:t>
            </a:r>
            <a:r>
              <a:rPr lang="da-DK" dirty="0" smtClean="0">
                <a:solidFill>
                  <a:srgbClr val="FFFFFF"/>
                </a:solidFill>
              </a:rPr>
              <a:t> </a:t>
            </a:r>
            <a:r>
              <a:rPr lang="da-DK" dirty="0" err="1" smtClean="0">
                <a:solidFill>
                  <a:srgbClr val="FFFFFF"/>
                </a:solidFill>
              </a:rPr>
              <a:t>Working</a:t>
            </a:r>
            <a:r>
              <a:rPr lang="da-DK" dirty="0" smtClean="0">
                <a:solidFill>
                  <a:srgbClr val="FFFFFF"/>
                </a:solidFill>
              </a:rPr>
              <a:t> </a:t>
            </a:r>
            <a:r>
              <a:rPr lang="da-DK" dirty="0" err="1" smtClean="0">
                <a:solidFill>
                  <a:srgbClr val="FFFFFF"/>
                </a:solidFill>
              </a:rPr>
              <a:t>Environment</a:t>
            </a:r>
            <a:endParaRPr lang="en-US" dirty="0" smtClean="0">
              <a:solidFill>
                <a:srgbClr val="FFFFFF"/>
              </a:solidFill>
            </a:endParaRPr>
          </a:p>
          <a:p>
            <a:pPr eaLnBrk="1" hangingPunct="1"/>
            <a:endParaRPr lang="en-US" dirty="0" smtClean="0">
              <a:solidFill>
                <a:srgbClr val="FFFFFF"/>
              </a:solidFill>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142844" y="1000108"/>
            <a:ext cx="6769100" cy="990600"/>
          </a:xfrm>
          <a:prstGeom prst="rect">
            <a:avLst/>
          </a:prstGeom>
          <a:noFill/>
          <a:ln w="9525">
            <a:noFill/>
            <a:miter lim="800000"/>
            <a:headEnd/>
            <a:tailEnd/>
          </a:ln>
        </p:spPr>
        <p:txBody>
          <a:bodyPr anchor="ctr"/>
          <a:lstStyle/>
          <a:p>
            <a:endParaRPr lang="en-US" dirty="0">
              <a:solidFill>
                <a:srgbClr val="FFFFFF"/>
              </a:solidFill>
            </a:endParaRPr>
          </a:p>
        </p:txBody>
      </p:sp>
      <p:sp>
        <p:nvSpPr>
          <p:cNvPr id="12292" name="Text Box 5"/>
          <p:cNvSpPr txBox="1">
            <a:spLocks noChangeArrowheads="1"/>
          </p:cNvSpPr>
          <p:nvPr/>
        </p:nvSpPr>
        <p:spPr bwMode="auto">
          <a:xfrm>
            <a:off x="265132" y="4437112"/>
            <a:ext cx="2665413" cy="2014537"/>
          </a:xfrm>
          <a:prstGeom prst="rect">
            <a:avLst/>
          </a:prstGeom>
          <a:noFill/>
          <a:ln w="9525">
            <a:noFill/>
            <a:miter lim="800000"/>
            <a:headEnd/>
            <a:tailEnd/>
          </a:ln>
        </p:spPr>
        <p:txBody>
          <a:bodyPr>
            <a:spAutoFit/>
          </a:bodyPr>
          <a:lstStyle/>
          <a:p>
            <a:r>
              <a:rPr lang="en-GB" sz="1800" dirty="0" smtClean="0">
                <a:solidFill>
                  <a:srgbClr val="FFFFFF"/>
                </a:solidFill>
                <a:latin typeface="Arial"/>
              </a:rPr>
              <a:t>Adoption of the </a:t>
            </a:r>
            <a:r>
              <a:rPr lang="en-GB" sz="1800" dirty="0" err="1" smtClean="0">
                <a:solidFill>
                  <a:srgbClr val="FFFFFF"/>
                </a:solidFill>
                <a:latin typeface="Arial"/>
              </a:rPr>
              <a:t>OpenGIS</a:t>
            </a:r>
            <a:r>
              <a:rPr lang="en-GB" sz="1800" dirty="0" smtClean="0">
                <a:solidFill>
                  <a:srgbClr val="FFFFFF"/>
                </a:solidFill>
                <a:latin typeface="Arial"/>
              </a:rPr>
              <a:t> consortium   (used by ESRI and others) convention                       and file format (PRJ) for describing map projections</a:t>
            </a:r>
            <a:endParaRPr lang="en-GB" sz="1800" dirty="0">
              <a:solidFill>
                <a:srgbClr val="FFFFFF"/>
              </a:solidFill>
              <a:latin typeface="Arial"/>
            </a:endParaRPr>
          </a:p>
        </p:txBody>
      </p:sp>
      <p:pic>
        <p:nvPicPr>
          <p:cNvPr id="12294" name="Picture 7"/>
          <p:cNvPicPr>
            <a:picLocks noChangeAspect="1" noChangeArrowheads="1"/>
          </p:cNvPicPr>
          <p:nvPr/>
        </p:nvPicPr>
        <p:blipFill>
          <a:blip r:embed="rId2"/>
          <a:srcRect/>
          <a:stretch>
            <a:fillRect/>
          </a:stretch>
        </p:blipFill>
        <p:spPr bwMode="auto">
          <a:xfrm>
            <a:off x="308210" y="2492896"/>
            <a:ext cx="2735263" cy="1792288"/>
          </a:xfrm>
          <a:prstGeom prst="rect">
            <a:avLst/>
          </a:prstGeom>
          <a:noFill/>
          <a:ln w="9525">
            <a:noFill/>
            <a:miter lim="800000"/>
            <a:headEnd/>
            <a:tailEnd/>
          </a:ln>
        </p:spPr>
      </p:pic>
      <p:sp>
        <p:nvSpPr>
          <p:cNvPr id="12295" name="Rectangle 8"/>
          <p:cNvSpPr>
            <a:spLocks noGrp="1" noChangeArrowheads="1"/>
          </p:cNvSpPr>
          <p:nvPr>
            <p:ph type="title"/>
          </p:nvPr>
        </p:nvSpPr>
        <p:spPr>
          <a:noFill/>
        </p:spPr>
        <p:txBody>
          <a:bodyPr>
            <a:normAutofit/>
          </a:bodyPr>
          <a:lstStyle/>
          <a:p>
            <a:r>
              <a:rPr lang="en-US" dirty="0">
                <a:solidFill>
                  <a:srgbClr val="FFFFFF"/>
                </a:solidFill>
              </a:rPr>
              <a:t>Introduction to MIKE </a:t>
            </a:r>
            <a:r>
              <a:rPr lang="en-US" dirty="0" smtClean="0">
                <a:solidFill>
                  <a:srgbClr val="FFFFFF"/>
                </a:solidFill>
              </a:rPr>
              <a:t>Zero</a:t>
            </a:r>
          </a:p>
        </p:txBody>
      </p:sp>
      <p:sp>
        <p:nvSpPr>
          <p:cNvPr id="4" name="Content Placeholder 3"/>
          <p:cNvSpPr>
            <a:spLocks noGrp="1"/>
          </p:cNvSpPr>
          <p:nvPr>
            <p:ph sz="quarter" idx="13"/>
          </p:nvPr>
        </p:nvSpPr>
        <p:spPr/>
        <p:txBody>
          <a:bodyPr/>
          <a:lstStyle/>
          <a:p>
            <a:pPr marL="0" indent="0">
              <a:buNone/>
            </a:pPr>
            <a:r>
              <a:rPr lang="da-DK" dirty="0">
                <a:solidFill>
                  <a:srgbClr val="FFFFFF"/>
                </a:solidFill>
              </a:rPr>
              <a:t>OPTIONS IN MIKE </a:t>
            </a:r>
            <a:r>
              <a:rPr lang="da-DK" dirty="0" smtClean="0">
                <a:solidFill>
                  <a:srgbClr val="FFFFFF"/>
                </a:solidFill>
              </a:rPr>
              <a:t>Zero</a:t>
            </a:r>
            <a:r>
              <a:rPr lang="da-DK" dirty="0">
                <a:solidFill>
                  <a:srgbClr val="FFFFFF"/>
                </a:solidFill>
              </a:rPr>
              <a:t/>
            </a:r>
            <a:br>
              <a:rPr lang="da-DK" dirty="0">
                <a:solidFill>
                  <a:srgbClr val="FFFFFF"/>
                </a:solidFill>
              </a:rPr>
            </a:br>
            <a:r>
              <a:rPr lang="en-US" dirty="0">
                <a:solidFill>
                  <a:srgbClr val="FFFFFF"/>
                </a:solidFill>
              </a:rPr>
              <a:t>Map Projection </a:t>
            </a:r>
            <a:r>
              <a:rPr lang="en-US" dirty="0" smtClean="0">
                <a:solidFill>
                  <a:srgbClr val="FFFFFF"/>
                </a:solidFill>
              </a:rPr>
              <a:t>Standard</a:t>
            </a:r>
          </a:p>
          <a:p>
            <a:pPr marL="0" indent="0">
              <a:buNone/>
            </a:pPr>
            <a:r>
              <a:rPr lang="en-GB" b="1" dirty="0">
                <a:solidFill>
                  <a:srgbClr val="FFFFFF"/>
                </a:solidFill>
              </a:rPr>
              <a:t>How? </a:t>
            </a:r>
            <a:r>
              <a:rPr lang="en-GB" dirty="0">
                <a:solidFill>
                  <a:srgbClr val="FFFFFF"/>
                </a:solidFill>
              </a:rPr>
              <a:t>MIKE </a:t>
            </a:r>
            <a:r>
              <a:rPr lang="en-GB" dirty="0" smtClean="0">
                <a:solidFill>
                  <a:srgbClr val="FFFFFF"/>
                </a:solidFill>
              </a:rPr>
              <a:t>Zero </a:t>
            </a:r>
            <a:r>
              <a:rPr lang="en-GB" dirty="0">
                <a:solidFill>
                  <a:srgbClr val="FFFFFF"/>
                </a:solidFill>
              </a:rPr>
              <a:t>-&gt; File -&gt; Options -&gt; Edit Map Projections         </a:t>
            </a:r>
            <a:endParaRPr lang="en-GB" b="1" dirty="0">
              <a:solidFill>
                <a:srgbClr val="FFFFFF"/>
              </a:solidFill>
              <a:effectLst>
                <a:outerShdw blurRad="38100" dist="38100" dir="2700000" algn="tl">
                  <a:srgbClr val="C0C0C0"/>
                </a:outerShdw>
              </a:effectLst>
            </a:endParaRPr>
          </a:p>
          <a:p>
            <a:pPr marL="0" indent="0">
              <a:buNone/>
            </a:pPr>
            <a:endParaRPr lang="da-DK" dirty="0"/>
          </a:p>
        </p:txBody>
      </p:sp>
      <p:sp>
        <p:nvSpPr>
          <p:cNvPr id="2" name="Footer Placeholder 1"/>
          <p:cNvSpPr>
            <a:spLocks noGrp="1"/>
          </p:cNvSpPr>
          <p:nvPr>
            <p:ph type="ftr" sz="quarter" idx="11"/>
          </p:nvPr>
        </p:nvSpPr>
        <p:spPr/>
        <p:txBody>
          <a:bodyPr/>
          <a:lstStyle/>
          <a:p>
            <a:r>
              <a:rPr lang="en-GB" noProof="0" smtClean="0"/>
              <a:t>© DHI</a:t>
            </a:r>
            <a:endParaRPr lang="en-GB" noProof="0"/>
          </a:p>
        </p:txBody>
      </p:sp>
      <p:pic>
        <p:nvPicPr>
          <p:cNvPr id="3" name="Picture 2"/>
          <p:cNvPicPr>
            <a:picLocks noChangeAspect="1"/>
          </p:cNvPicPr>
          <p:nvPr/>
        </p:nvPicPr>
        <p:blipFill>
          <a:blip r:embed="rId3"/>
          <a:stretch>
            <a:fillRect/>
          </a:stretch>
        </p:blipFill>
        <p:spPr>
          <a:xfrm>
            <a:off x="3131840" y="2492896"/>
            <a:ext cx="5760000" cy="3279101"/>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12"/>
          <p:cNvSpPr>
            <a:spLocks noGrp="1" noChangeArrowheads="1"/>
          </p:cNvSpPr>
          <p:nvPr>
            <p:ph type="title"/>
          </p:nvPr>
        </p:nvSpPr>
        <p:spPr>
          <a:noFill/>
        </p:spPr>
        <p:txBody>
          <a:bodyPr>
            <a:normAutofit/>
          </a:bodyPr>
          <a:lstStyle/>
          <a:p>
            <a:r>
              <a:rPr lang="en-US" dirty="0">
                <a:solidFill>
                  <a:srgbClr val="FFFFFF"/>
                </a:solidFill>
              </a:rPr>
              <a:t>Introduction to MIKE </a:t>
            </a:r>
            <a:r>
              <a:rPr lang="en-US" dirty="0" smtClean="0">
                <a:solidFill>
                  <a:srgbClr val="FFFFFF"/>
                </a:solidFill>
              </a:rPr>
              <a:t>Zero</a:t>
            </a:r>
          </a:p>
        </p:txBody>
      </p:sp>
      <p:sp>
        <p:nvSpPr>
          <p:cNvPr id="12" name="Content Placeholder 2"/>
          <p:cNvSpPr>
            <a:spLocks noGrp="1"/>
          </p:cNvSpPr>
          <p:nvPr>
            <p:ph sz="quarter" idx="13"/>
          </p:nvPr>
        </p:nvSpPr>
        <p:spPr/>
        <p:txBody>
          <a:bodyPr/>
          <a:lstStyle/>
          <a:p>
            <a:pPr marL="0" indent="0">
              <a:buNone/>
            </a:pPr>
            <a:r>
              <a:rPr lang="da-DK" dirty="0">
                <a:solidFill>
                  <a:srgbClr val="FFFFFF"/>
                </a:solidFill>
              </a:rPr>
              <a:t>OPTIONS IN MIKE </a:t>
            </a:r>
            <a:r>
              <a:rPr lang="da-DK" dirty="0" smtClean="0">
                <a:solidFill>
                  <a:srgbClr val="FFFFFF"/>
                </a:solidFill>
              </a:rPr>
              <a:t>Zero</a:t>
            </a:r>
            <a:endParaRPr lang="en-US" dirty="0" smtClean="0">
              <a:solidFill>
                <a:srgbClr val="FFFFFF"/>
              </a:solidFill>
            </a:endParaRPr>
          </a:p>
          <a:p>
            <a:pPr marL="0" indent="0">
              <a:buNone/>
            </a:pPr>
            <a:r>
              <a:rPr lang="en-US" dirty="0" smtClean="0">
                <a:solidFill>
                  <a:srgbClr val="FFFFFF"/>
                </a:solidFill>
              </a:rPr>
              <a:t>User Settings</a:t>
            </a:r>
            <a:endParaRPr lang="en-US" dirty="0">
              <a:solidFill>
                <a:srgbClr val="FFFFFF"/>
              </a:solidFill>
            </a:endParaRPr>
          </a:p>
          <a:p>
            <a:pPr marL="0" indent="0">
              <a:buNone/>
            </a:pPr>
            <a:r>
              <a:rPr lang="en-GB" b="1" dirty="0">
                <a:solidFill>
                  <a:srgbClr val="FFFFFF"/>
                </a:solidFill>
              </a:rPr>
              <a:t>How? </a:t>
            </a:r>
            <a:r>
              <a:rPr lang="en-GB" dirty="0">
                <a:solidFill>
                  <a:srgbClr val="FFFFFF"/>
                </a:solidFill>
              </a:rPr>
              <a:t>MIKE </a:t>
            </a:r>
            <a:r>
              <a:rPr lang="en-GB" dirty="0" smtClean="0">
                <a:solidFill>
                  <a:srgbClr val="FFFFFF"/>
                </a:solidFill>
              </a:rPr>
              <a:t>Zero </a:t>
            </a:r>
            <a:r>
              <a:rPr lang="en-GB" dirty="0">
                <a:solidFill>
                  <a:srgbClr val="FFFFFF"/>
                </a:solidFill>
              </a:rPr>
              <a:t>-&gt; File -&gt; Options -&gt; User Settings</a:t>
            </a:r>
            <a:endParaRPr lang="en-GB" b="1" dirty="0">
              <a:solidFill>
                <a:srgbClr val="FFFFFF"/>
              </a:solidFill>
              <a:effectLst>
                <a:outerShdw blurRad="38100" dist="38100" dir="2700000" algn="tl">
                  <a:srgbClr val="C0C0C0"/>
                </a:outerShdw>
              </a:effectLst>
            </a:endParaRPr>
          </a:p>
          <a:p>
            <a:endParaRPr lang="en-US" dirty="0"/>
          </a:p>
          <a:p>
            <a:r>
              <a:rPr lang="en-GB" dirty="0">
                <a:solidFill>
                  <a:schemeClr val="accent2"/>
                </a:solidFill>
              </a:rPr>
              <a:t>General</a:t>
            </a:r>
          </a:p>
          <a:p>
            <a:endParaRPr lang="en-GB" dirty="0">
              <a:solidFill>
                <a:srgbClr val="FFFFFF"/>
              </a:solidFill>
            </a:endParaRPr>
          </a:p>
          <a:p>
            <a:r>
              <a:rPr lang="en-GB" dirty="0">
                <a:solidFill>
                  <a:srgbClr val="FFFFFF"/>
                </a:solidFill>
              </a:rPr>
              <a:t>Simulation Settings: </a:t>
            </a:r>
          </a:p>
          <a:p>
            <a:endParaRPr lang="en-GB" dirty="0">
              <a:solidFill>
                <a:srgbClr val="FFFFFF"/>
              </a:solidFill>
            </a:endParaRPr>
          </a:p>
          <a:p>
            <a:r>
              <a:rPr lang="en-GB" dirty="0">
                <a:solidFill>
                  <a:srgbClr val="FFFFFF"/>
                </a:solidFill>
              </a:rPr>
              <a:t>Support for workgroups </a:t>
            </a:r>
          </a:p>
          <a:p>
            <a:endParaRPr lang="en-GB" dirty="0">
              <a:solidFill>
                <a:srgbClr val="FFFFFF"/>
              </a:solidFill>
            </a:endParaRPr>
          </a:p>
          <a:p>
            <a:r>
              <a:rPr lang="en-GB" dirty="0">
                <a:solidFill>
                  <a:srgbClr val="FFFFFF"/>
                </a:solidFill>
              </a:rPr>
              <a:t>File </a:t>
            </a:r>
            <a:r>
              <a:rPr lang="en-GB" dirty="0" smtClean="0">
                <a:solidFill>
                  <a:srgbClr val="FFFFFF"/>
                </a:solidFill>
              </a:rPr>
              <a:t>Associations</a:t>
            </a:r>
          </a:p>
          <a:p>
            <a:endParaRPr lang="en-GB" dirty="0">
              <a:solidFill>
                <a:srgbClr val="FFFFFF"/>
              </a:solidFill>
            </a:endParaRPr>
          </a:p>
          <a:p>
            <a:r>
              <a:rPr lang="en-GB" dirty="0" smtClean="0">
                <a:solidFill>
                  <a:srgbClr val="FFFFFF"/>
                </a:solidFill>
              </a:rPr>
              <a:t>MIKE HYDRO</a:t>
            </a:r>
            <a:endParaRPr lang="en-GB" dirty="0">
              <a:solidFill>
                <a:srgbClr val="FFFFFF"/>
              </a:solidFill>
            </a:endParaRPr>
          </a:p>
          <a:p>
            <a:endParaRPr lang="en-US" dirty="0"/>
          </a:p>
        </p:txBody>
      </p:sp>
      <p:grpSp>
        <p:nvGrpSpPr>
          <p:cNvPr id="3" name="Group 2"/>
          <p:cNvGrpSpPr>
            <a:grpSpLocks noChangeAspect="1"/>
          </p:cNvGrpSpPr>
          <p:nvPr/>
        </p:nvGrpSpPr>
        <p:grpSpPr>
          <a:xfrm>
            <a:off x="5379239" y="2347498"/>
            <a:ext cx="3471863" cy="4500563"/>
            <a:chOff x="3875828" y="2348880"/>
            <a:chExt cx="4629150" cy="6000750"/>
          </a:xfrm>
        </p:grpSpPr>
        <p:pic>
          <p:nvPicPr>
            <p:cNvPr id="2" name="Picture 1"/>
            <p:cNvPicPr>
              <a:picLocks noChangeAspect="1"/>
            </p:cNvPicPr>
            <p:nvPr/>
          </p:nvPicPr>
          <p:blipFill>
            <a:blip r:embed="rId2"/>
            <a:stretch>
              <a:fillRect/>
            </a:stretch>
          </p:blipFill>
          <p:spPr>
            <a:xfrm>
              <a:off x="3875828" y="2348880"/>
              <a:ext cx="4629150" cy="6000750"/>
            </a:xfrm>
            <a:prstGeom prst="rect">
              <a:avLst/>
            </a:prstGeom>
          </p:spPr>
        </p:pic>
        <p:sp>
          <p:nvSpPr>
            <p:cNvPr id="4" name="Rectangle 3"/>
            <p:cNvSpPr/>
            <p:nvPr/>
          </p:nvSpPr>
          <p:spPr>
            <a:xfrm>
              <a:off x="3995936" y="2715196"/>
              <a:ext cx="532614" cy="209748"/>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smtClean="0"/>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214282" y="1142984"/>
            <a:ext cx="6769100" cy="990600"/>
          </a:xfrm>
          <a:prstGeom prst="rect">
            <a:avLst/>
          </a:prstGeom>
          <a:noFill/>
          <a:ln w="9525">
            <a:noFill/>
            <a:miter lim="800000"/>
            <a:headEnd/>
            <a:tailEnd/>
          </a:ln>
        </p:spPr>
        <p:txBody>
          <a:bodyPr anchor="ctr"/>
          <a:lstStyle/>
          <a:p>
            <a:endParaRPr lang="en-US" dirty="0">
              <a:solidFill>
                <a:srgbClr val="FFFFFF"/>
              </a:solidFill>
            </a:endParaRPr>
          </a:p>
        </p:txBody>
      </p:sp>
      <p:sp>
        <p:nvSpPr>
          <p:cNvPr id="14342" name="Rectangle 11"/>
          <p:cNvSpPr>
            <a:spLocks noGrp="1" noChangeArrowheads="1"/>
          </p:cNvSpPr>
          <p:nvPr>
            <p:ph type="title"/>
          </p:nvPr>
        </p:nvSpPr>
        <p:spPr>
          <a:noFill/>
        </p:spPr>
        <p:txBody>
          <a:bodyPr>
            <a:normAutofit/>
          </a:bodyPr>
          <a:lstStyle/>
          <a:p>
            <a:r>
              <a:rPr lang="en-US" dirty="0">
                <a:solidFill>
                  <a:srgbClr val="FFFFFF"/>
                </a:solidFill>
              </a:rPr>
              <a:t>Introduction to MIKE </a:t>
            </a:r>
            <a:r>
              <a:rPr lang="en-US" dirty="0" smtClean="0">
                <a:solidFill>
                  <a:srgbClr val="FFFFFF"/>
                </a:solidFill>
              </a:rPr>
              <a:t>Zero</a:t>
            </a:r>
          </a:p>
        </p:txBody>
      </p:sp>
      <p:sp>
        <p:nvSpPr>
          <p:cNvPr id="3" name="Content Placeholder 2"/>
          <p:cNvSpPr>
            <a:spLocks noGrp="1"/>
          </p:cNvSpPr>
          <p:nvPr>
            <p:ph sz="quarter" idx="13"/>
          </p:nvPr>
        </p:nvSpPr>
        <p:spPr/>
        <p:txBody>
          <a:bodyPr/>
          <a:lstStyle/>
          <a:p>
            <a:pPr marL="0" indent="0">
              <a:buNone/>
            </a:pPr>
            <a:r>
              <a:rPr lang="da-DK" dirty="0">
                <a:solidFill>
                  <a:srgbClr val="FFFFFF"/>
                </a:solidFill>
              </a:rPr>
              <a:t>OPTIONS IN MIKE </a:t>
            </a:r>
            <a:r>
              <a:rPr lang="da-DK" dirty="0" smtClean="0">
                <a:solidFill>
                  <a:srgbClr val="FFFFFF"/>
                </a:solidFill>
              </a:rPr>
              <a:t>Zero</a:t>
            </a:r>
            <a:endParaRPr lang="en-US" dirty="0" smtClean="0">
              <a:solidFill>
                <a:srgbClr val="FFFFFF"/>
              </a:solidFill>
            </a:endParaRPr>
          </a:p>
          <a:p>
            <a:pPr marL="0" indent="0">
              <a:buNone/>
            </a:pPr>
            <a:r>
              <a:rPr lang="en-US" dirty="0" smtClean="0">
                <a:solidFill>
                  <a:srgbClr val="FFFFFF"/>
                </a:solidFill>
              </a:rPr>
              <a:t>User Settings</a:t>
            </a:r>
            <a:endParaRPr lang="en-US" dirty="0">
              <a:solidFill>
                <a:srgbClr val="FFFFFF"/>
              </a:solidFill>
            </a:endParaRPr>
          </a:p>
          <a:p>
            <a:pPr marL="0" indent="0">
              <a:buNone/>
            </a:pPr>
            <a:r>
              <a:rPr lang="en-GB" b="1" dirty="0">
                <a:solidFill>
                  <a:srgbClr val="FFFFFF"/>
                </a:solidFill>
              </a:rPr>
              <a:t>How? </a:t>
            </a:r>
            <a:r>
              <a:rPr lang="en-GB" dirty="0">
                <a:solidFill>
                  <a:srgbClr val="FFFFFF"/>
                </a:solidFill>
              </a:rPr>
              <a:t>MIKE </a:t>
            </a:r>
            <a:r>
              <a:rPr lang="en-GB" dirty="0" smtClean="0">
                <a:solidFill>
                  <a:srgbClr val="FFFFFF"/>
                </a:solidFill>
              </a:rPr>
              <a:t>Zero </a:t>
            </a:r>
            <a:r>
              <a:rPr lang="en-GB" dirty="0">
                <a:solidFill>
                  <a:srgbClr val="FFFFFF"/>
                </a:solidFill>
              </a:rPr>
              <a:t>-&gt; File -&gt; Options -&gt; User Settings</a:t>
            </a:r>
            <a:endParaRPr lang="en-GB" b="1" dirty="0">
              <a:solidFill>
                <a:srgbClr val="FFFFFF"/>
              </a:solidFill>
              <a:effectLst>
                <a:outerShdw blurRad="38100" dist="38100" dir="2700000" algn="tl">
                  <a:srgbClr val="C0C0C0"/>
                </a:outerShdw>
              </a:effectLst>
            </a:endParaRPr>
          </a:p>
          <a:p>
            <a:pPr marL="0" indent="0">
              <a:buNone/>
            </a:pPr>
            <a:endParaRPr lang="en-US" dirty="0"/>
          </a:p>
          <a:p>
            <a:r>
              <a:rPr lang="en-GB" dirty="0">
                <a:solidFill>
                  <a:srgbClr val="FFFFFF"/>
                </a:solidFill>
              </a:rPr>
              <a:t>General</a:t>
            </a:r>
          </a:p>
          <a:p>
            <a:endParaRPr lang="en-GB" dirty="0">
              <a:solidFill>
                <a:schemeClr val="accent2"/>
              </a:solidFill>
            </a:endParaRPr>
          </a:p>
          <a:p>
            <a:r>
              <a:rPr lang="en-GB" dirty="0">
                <a:solidFill>
                  <a:schemeClr val="accent2"/>
                </a:solidFill>
              </a:rPr>
              <a:t>Simulation </a:t>
            </a:r>
            <a:r>
              <a:rPr lang="en-GB" dirty="0" smtClean="0">
                <a:solidFill>
                  <a:schemeClr val="accent2"/>
                </a:solidFill>
              </a:rPr>
              <a:t>Settings</a:t>
            </a:r>
            <a:endParaRPr lang="en-GB" dirty="0">
              <a:solidFill>
                <a:schemeClr val="accent2"/>
              </a:solidFill>
            </a:endParaRPr>
          </a:p>
          <a:p>
            <a:endParaRPr lang="en-GB" dirty="0">
              <a:solidFill>
                <a:srgbClr val="FFFFFF"/>
              </a:solidFill>
            </a:endParaRPr>
          </a:p>
          <a:p>
            <a:r>
              <a:rPr lang="en-GB" dirty="0">
                <a:solidFill>
                  <a:srgbClr val="FFFFFF"/>
                </a:solidFill>
              </a:rPr>
              <a:t>Support for workgroups </a:t>
            </a:r>
            <a:endParaRPr lang="en-GB" dirty="0" smtClean="0">
              <a:solidFill>
                <a:srgbClr val="FFFFFF"/>
              </a:solidFill>
            </a:endParaRPr>
          </a:p>
          <a:p>
            <a:endParaRPr lang="en-GB" dirty="0">
              <a:solidFill>
                <a:srgbClr val="FFFFFF"/>
              </a:solidFill>
            </a:endParaRPr>
          </a:p>
          <a:p>
            <a:r>
              <a:rPr lang="en-GB" dirty="0">
                <a:solidFill>
                  <a:srgbClr val="FFFFFF"/>
                </a:solidFill>
              </a:rPr>
              <a:t>File </a:t>
            </a:r>
            <a:r>
              <a:rPr lang="en-GB" dirty="0" smtClean="0">
                <a:solidFill>
                  <a:srgbClr val="FFFFFF"/>
                </a:solidFill>
              </a:rPr>
              <a:t>Associations</a:t>
            </a:r>
          </a:p>
          <a:p>
            <a:endParaRPr lang="en-GB" dirty="0">
              <a:solidFill>
                <a:srgbClr val="FFFFFF"/>
              </a:solidFill>
            </a:endParaRPr>
          </a:p>
          <a:p>
            <a:r>
              <a:rPr lang="en-GB" dirty="0" smtClean="0">
                <a:solidFill>
                  <a:srgbClr val="FFFFFF"/>
                </a:solidFill>
              </a:rPr>
              <a:t>MIKE HYDRO</a:t>
            </a:r>
            <a:endParaRPr lang="en-GB" dirty="0">
              <a:solidFill>
                <a:srgbClr val="FFFFFF"/>
              </a:solidFill>
            </a:endParaRPr>
          </a:p>
          <a:p>
            <a:endParaRPr lang="en-US" dirty="0"/>
          </a:p>
        </p:txBody>
      </p:sp>
      <p:sp>
        <p:nvSpPr>
          <p:cNvPr id="2" name="Footer Placeholder 1"/>
          <p:cNvSpPr>
            <a:spLocks noGrp="1"/>
          </p:cNvSpPr>
          <p:nvPr>
            <p:ph type="ftr" sz="quarter" idx="11"/>
          </p:nvPr>
        </p:nvSpPr>
        <p:spPr/>
        <p:txBody>
          <a:bodyPr/>
          <a:lstStyle/>
          <a:p>
            <a:r>
              <a:rPr lang="en-GB" noProof="0" dirty="0" smtClean="0"/>
              <a:t>© DHI</a:t>
            </a:r>
            <a:endParaRPr lang="en-GB" noProof="0" dirty="0"/>
          </a:p>
        </p:txBody>
      </p:sp>
      <p:grpSp>
        <p:nvGrpSpPr>
          <p:cNvPr id="5" name="Group 4"/>
          <p:cNvGrpSpPr>
            <a:grpSpLocks noChangeAspect="1"/>
          </p:cNvGrpSpPr>
          <p:nvPr/>
        </p:nvGrpSpPr>
        <p:grpSpPr>
          <a:xfrm>
            <a:off x="5364088" y="2343844"/>
            <a:ext cx="3471863" cy="4500563"/>
            <a:chOff x="4067944" y="2348880"/>
            <a:chExt cx="4629150" cy="6000750"/>
          </a:xfrm>
        </p:grpSpPr>
        <p:pic>
          <p:nvPicPr>
            <p:cNvPr id="4" name="Picture 3"/>
            <p:cNvPicPr>
              <a:picLocks noChangeAspect="1"/>
            </p:cNvPicPr>
            <p:nvPr/>
          </p:nvPicPr>
          <p:blipFill>
            <a:blip r:embed="rId2"/>
            <a:stretch>
              <a:fillRect/>
            </a:stretch>
          </p:blipFill>
          <p:spPr>
            <a:xfrm>
              <a:off x="4067944" y="2348880"/>
              <a:ext cx="4629150" cy="6000750"/>
            </a:xfrm>
            <a:prstGeom prst="rect">
              <a:avLst/>
            </a:prstGeom>
          </p:spPr>
        </p:pic>
        <p:sp>
          <p:nvSpPr>
            <p:cNvPr id="9" name="Rectangle 8"/>
            <p:cNvSpPr/>
            <p:nvPr/>
          </p:nvSpPr>
          <p:spPr>
            <a:xfrm>
              <a:off x="4716016" y="2708920"/>
              <a:ext cx="936104" cy="216024"/>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smtClean="0"/>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11"/>
          <p:cNvSpPr>
            <a:spLocks noGrp="1" noChangeArrowheads="1"/>
          </p:cNvSpPr>
          <p:nvPr>
            <p:ph type="title"/>
          </p:nvPr>
        </p:nvSpPr>
        <p:spPr>
          <a:noFill/>
        </p:spPr>
        <p:txBody>
          <a:bodyPr>
            <a:normAutofit/>
          </a:bodyPr>
          <a:lstStyle/>
          <a:p>
            <a:r>
              <a:rPr lang="en-US" dirty="0">
                <a:solidFill>
                  <a:srgbClr val="FFFFFF"/>
                </a:solidFill>
              </a:rPr>
              <a:t>Introduction to MIKE </a:t>
            </a:r>
            <a:r>
              <a:rPr lang="en-US" dirty="0" smtClean="0">
                <a:solidFill>
                  <a:srgbClr val="FFFFFF"/>
                </a:solidFill>
              </a:rPr>
              <a:t>Zero</a:t>
            </a:r>
          </a:p>
        </p:txBody>
      </p:sp>
      <p:sp>
        <p:nvSpPr>
          <p:cNvPr id="10" name="Content Placeholder 2"/>
          <p:cNvSpPr>
            <a:spLocks noGrp="1"/>
          </p:cNvSpPr>
          <p:nvPr>
            <p:ph sz="quarter" idx="13"/>
          </p:nvPr>
        </p:nvSpPr>
        <p:spPr/>
        <p:txBody>
          <a:bodyPr/>
          <a:lstStyle/>
          <a:p>
            <a:pPr marL="0" indent="0">
              <a:buNone/>
            </a:pPr>
            <a:r>
              <a:rPr lang="da-DK" dirty="0">
                <a:solidFill>
                  <a:srgbClr val="FFFFFF"/>
                </a:solidFill>
              </a:rPr>
              <a:t>OPTIONS IN MIKE </a:t>
            </a:r>
            <a:r>
              <a:rPr lang="da-DK" dirty="0" smtClean="0">
                <a:solidFill>
                  <a:srgbClr val="FFFFFF"/>
                </a:solidFill>
              </a:rPr>
              <a:t>Zero</a:t>
            </a:r>
            <a:endParaRPr lang="en-US" dirty="0" smtClean="0">
              <a:solidFill>
                <a:srgbClr val="FFFFFF"/>
              </a:solidFill>
            </a:endParaRPr>
          </a:p>
          <a:p>
            <a:pPr marL="0" indent="0">
              <a:buNone/>
            </a:pPr>
            <a:r>
              <a:rPr lang="en-US" dirty="0" smtClean="0">
                <a:solidFill>
                  <a:srgbClr val="FFFFFF"/>
                </a:solidFill>
              </a:rPr>
              <a:t>User Settings</a:t>
            </a:r>
            <a:endParaRPr lang="en-US" dirty="0">
              <a:solidFill>
                <a:srgbClr val="FFFFFF"/>
              </a:solidFill>
            </a:endParaRPr>
          </a:p>
          <a:p>
            <a:pPr marL="0" indent="0">
              <a:buNone/>
            </a:pPr>
            <a:r>
              <a:rPr lang="en-GB" b="1" dirty="0">
                <a:solidFill>
                  <a:srgbClr val="FFFFFF"/>
                </a:solidFill>
              </a:rPr>
              <a:t>How? </a:t>
            </a:r>
            <a:r>
              <a:rPr lang="en-GB" dirty="0">
                <a:solidFill>
                  <a:srgbClr val="FFFFFF"/>
                </a:solidFill>
              </a:rPr>
              <a:t>MIKE </a:t>
            </a:r>
            <a:r>
              <a:rPr lang="en-GB" dirty="0" smtClean="0">
                <a:solidFill>
                  <a:srgbClr val="FFFFFF"/>
                </a:solidFill>
              </a:rPr>
              <a:t>Zero </a:t>
            </a:r>
            <a:r>
              <a:rPr lang="en-GB" dirty="0">
                <a:solidFill>
                  <a:srgbClr val="FFFFFF"/>
                </a:solidFill>
              </a:rPr>
              <a:t>-&gt; File -&gt; Options -&gt; User Settings</a:t>
            </a:r>
            <a:endParaRPr lang="en-GB" b="1" dirty="0">
              <a:solidFill>
                <a:srgbClr val="FFFFFF"/>
              </a:solidFill>
              <a:effectLst>
                <a:outerShdw blurRad="38100" dist="38100" dir="2700000" algn="tl">
                  <a:srgbClr val="C0C0C0"/>
                </a:outerShdw>
              </a:effectLst>
            </a:endParaRPr>
          </a:p>
          <a:p>
            <a:pPr marL="0" indent="0">
              <a:buNone/>
            </a:pPr>
            <a:endParaRPr lang="en-US" dirty="0"/>
          </a:p>
          <a:p>
            <a:r>
              <a:rPr lang="en-GB" dirty="0">
                <a:solidFill>
                  <a:srgbClr val="FFFFFF"/>
                </a:solidFill>
              </a:rPr>
              <a:t>General</a:t>
            </a:r>
          </a:p>
          <a:p>
            <a:endParaRPr lang="en-GB" dirty="0">
              <a:solidFill>
                <a:srgbClr val="FFFFFF"/>
              </a:solidFill>
            </a:endParaRPr>
          </a:p>
          <a:p>
            <a:r>
              <a:rPr lang="en-GB" dirty="0">
                <a:solidFill>
                  <a:srgbClr val="FFFFFF"/>
                </a:solidFill>
              </a:rPr>
              <a:t>Simulation </a:t>
            </a:r>
            <a:r>
              <a:rPr lang="en-GB" dirty="0" smtClean="0">
                <a:solidFill>
                  <a:srgbClr val="FFFFFF"/>
                </a:solidFill>
              </a:rPr>
              <a:t>Settings</a:t>
            </a:r>
            <a:endParaRPr lang="en-GB" dirty="0">
              <a:solidFill>
                <a:srgbClr val="FFFFFF"/>
              </a:solidFill>
            </a:endParaRPr>
          </a:p>
          <a:p>
            <a:endParaRPr lang="en-GB" dirty="0">
              <a:solidFill>
                <a:srgbClr val="FFFFFF"/>
              </a:solidFill>
            </a:endParaRPr>
          </a:p>
          <a:p>
            <a:r>
              <a:rPr lang="en-GB" dirty="0">
                <a:solidFill>
                  <a:schemeClr val="accent2"/>
                </a:solidFill>
              </a:rPr>
              <a:t>Support for workgroups </a:t>
            </a:r>
            <a:br>
              <a:rPr lang="en-GB" dirty="0">
                <a:solidFill>
                  <a:schemeClr val="accent2"/>
                </a:solidFill>
              </a:rPr>
            </a:br>
            <a:r>
              <a:rPr lang="en-GB" dirty="0" smtClean="0">
                <a:solidFill>
                  <a:schemeClr val="accent2"/>
                </a:solidFill>
              </a:rPr>
              <a:t>(</a:t>
            </a:r>
            <a:r>
              <a:rPr lang="en-GB" dirty="0">
                <a:solidFill>
                  <a:schemeClr val="accent2"/>
                </a:solidFill>
              </a:rPr>
              <a:t>version control system - VCS)</a:t>
            </a:r>
          </a:p>
          <a:p>
            <a:endParaRPr lang="en-GB" dirty="0">
              <a:solidFill>
                <a:srgbClr val="FFFFFF"/>
              </a:solidFill>
            </a:endParaRPr>
          </a:p>
          <a:p>
            <a:r>
              <a:rPr lang="en-GB" dirty="0">
                <a:solidFill>
                  <a:srgbClr val="FFFFFF"/>
                </a:solidFill>
              </a:rPr>
              <a:t>File </a:t>
            </a:r>
            <a:r>
              <a:rPr lang="en-GB" dirty="0" smtClean="0">
                <a:solidFill>
                  <a:srgbClr val="FFFFFF"/>
                </a:solidFill>
              </a:rPr>
              <a:t>Associations</a:t>
            </a:r>
          </a:p>
          <a:p>
            <a:endParaRPr lang="en-GB" dirty="0">
              <a:solidFill>
                <a:srgbClr val="FFFFFF"/>
              </a:solidFill>
            </a:endParaRPr>
          </a:p>
          <a:p>
            <a:r>
              <a:rPr lang="en-GB" dirty="0" smtClean="0">
                <a:solidFill>
                  <a:srgbClr val="FFFFFF"/>
                </a:solidFill>
              </a:rPr>
              <a:t>MIKE HYDRO</a:t>
            </a:r>
            <a:endParaRPr lang="en-GB" dirty="0">
              <a:solidFill>
                <a:srgbClr val="FFFFFF"/>
              </a:solidFill>
            </a:endParaRPr>
          </a:p>
          <a:p>
            <a:endParaRPr lang="en-US" dirty="0"/>
          </a:p>
        </p:txBody>
      </p:sp>
      <p:sp>
        <p:nvSpPr>
          <p:cNvPr id="13" name="Footer Placeholder 1"/>
          <p:cNvSpPr>
            <a:spLocks noGrp="1"/>
          </p:cNvSpPr>
          <p:nvPr>
            <p:ph type="ftr" sz="quarter" idx="11"/>
          </p:nvPr>
        </p:nvSpPr>
        <p:spPr/>
        <p:txBody>
          <a:bodyPr/>
          <a:lstStyle/>
          <a:p>
            <a:r>
              <a:rPr lang="en-GB" noProof="0" dirty="0" smtClean="0"/>
              <a:t>© DHI</a:t>
            </a:r>
            <a:endParaRPr lang="en-GB" noProof="0" dirty="0"/>
          </a:p>
        </p:txBody>
      </p:sp>
      <p:grpSp>
        <p:nvGrpSpPr>
          <p:cNvPr id="3" name="Group 2"/>
          <p:cNvGrpSpPr>
            <a:grpSpLocks noChangeAspect="1"/>
          </p:cNvGrpSpPr>
          <p:nvPr/>
        </p:nvGrpSpPr>
        <p:grpSpPr>
          <a:xfrm>
            <a:off x="5348609" y="2348881"/>
            <a:ext cx="3471863" cy="4500563"/>
            <a:chOff x="4181566" y="2492896"/>
            <a:chExt cx="4629150" cy="6000750"/>
          </a:xfrm>
        </p:grpSpPr>
        <p:pic>
          <p:nvPicPr>
            <p:cNvPr id="2" name="Picture 1"/>
            <p:cNvPicPr>
              <a:picLocks noChangeAspect="1"/>
            </p:cNvPicPr>
            <p:nvPr/>
          </p:nvPicPr>
          <p:blipFill>
            <a:blip r:embed="rId2"/>
            <a:stretch>
              <a:fillRect/>
            </a:stretch>
          </p:blipFill>
          <p:spPr>
            <a:xfrm>
              <a:off x="4181566" y="2492896"/>
              <a:ext cx="4629150" cy="6000750"/>
            </a:xfrm>
            <a:prstGeom prst="rect">
              <a:avLst/>
            </a:prstGeom>
          </p:spPr>
        </p:pic>
        <p:sp>
          <p:nvSpPr>
            <p:cNvPr id="4" name="Rectangle 3"/>
            <p:cNvSpPr/>
            <p:nvPr/>
          </p:nvSpPr>
          <p:spPr>
            <a:xfrm>
              <a:off x="5724128" y="2852936"/>
              <a:ext cx="1080120" cy="216024"/>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smtClean="0"/>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11"/>
          <p:cNvSpPr>
            <a:spLocks noGrp="1" noChangeArrowheads="1"/>
          </p:cNvSpPr>
          <p:nvPr>
            <p:ph type="title"/>
          </p:nvPr>
        </p:nvSpPr>
        <p:spPr>
          <a:noFill/>
        </p:spPr>
        <p:txBody>
          <a:bodyPr>
            <a:normAutofit/>
          </a:bodyPr>
          <a:lstStyle/>
          <a:p>
            <a:r>
              <a:rPr lang="en-US" dirty="0">
                <a:solidFill>
                  <a:srgbClr val="FFFFFF"/>
                </a:solidFill>
              </a:rPr>
              <a:t>Introduction to MIKE </a:t>
            </a:r>
            <a:r>
              <a:rPr lang="en-US" dirty="0" smtClean="0">
                <a:solidFill>
                  <a:srgbClr val="FFFFFF"/>
                </a:solidFill>
              </a:rPr>
              <a:t>Zero</a:t>
            </a:r>
          </a:p>
        </p:txBody>
      </p:sp>
      <p:sp>
        <p:nvSpPr>
          <p:cNvPr id="10" name="Content Placeholder 2"/>
          <p:cNvSpPr>
            <a:spLocks noGrp="1"/>
          </p:cNvSpPr>
          <p:nvPr>
            <p:ph sz="quarter" idx="13"/>
          </p:nvPr>
        </p:nvSpPr>
        <p:spPr/>
        <p:txBody>
          <a:bodyPr/>
          <a:lstStyle/>
          <a:p>
            <a:pPr marL="0" indent="0">
              <a:buNone/>
            </a:pPr>
            <a:r>
              <a:rPr lang="da-DK" dirty="0">
                <a:solidFill>
                  <a:srgbClr val="FFFFFF"/>
                </a:solidFill>
              </a:rPr>
              <a:t>OPTIONS IN MIKE </a:t>
            </a:r>
            <a:r>
              <a:rPr lang="da-DK" dirty="0" smtClean="0">
                <a:solidFill>
                  <a:srgbClr val="FFFFFF"/>
                </a:solidFill>
              </a:rPr>
              <a:t>Zero</a:t>
            </a:r>
            <a:endParaRPr lang="en-US" dirty="0" smtClean="0">
              <a:solidFill>
                <a:srgbClr val="FFFFFF"/>
              </a:solidFill>
            </a:endParaRPr>
          </a:p>
          <a:p>
            <a:pPr marL="0" indent="0">
              <a:buNone/>
            </a:pPr>
            <a:r>
              <a:rPr lang="en-US" dirty="0" smtClean="0">
                <a:solidFill>
                  <a:srgbClr val="FFFFFF"/>
                </a:solidFill>
              </a:rPr>
              <a:t>User Settings</a:t>
            </a:r>
            <a:endParaRPr lang="en-US" dirty="0">
              <a:solidFill>
                <a:srgbClr val="FFFFFF"/>
              </a:solidFill>
            </a:endParaRPr>
          </a:p>
          <a:p>
            <a:pPr marL="0" indent="0">
              <a:buNone/>
            </a:pPr>
            <a:r>
              <a:rPr lang="en-GB" b="1" dirty="0">
                <a:solidFill>
                  <a:srgbClr val="FFFFFF"/>
                </a:solidFill>
              </a:rPr>
              <a:t>How? </a:t>
            </a:r>
            <a:r>
              <a:rPr lang="en-GB" dirty="0">
                <a:solidFill>
                  <a:srgbClr val="FFFFFF"/>
                </a:solidFill>
              </a:rPr>
              <a:t>MIKE </a:t>
            </a:r>
            <a:r>
              <a:rPr lang="en-GB" dirty="0" smtClean="0">
                <a:solidFill>
                  <a:srgbClr val="FFFFFF"/>
                </a:solidFill>
              </a:rPr>
              <a:t>Zero </a:t>
            </a:r>
            <a:r>
              <a:rPr lang="en-GB" dirty="0">
                <a:solidFill>
                  <a:srgbClr val="FFFFFF"/>
                </a:solidFill>
              </a:rPr>
              <a:t>-&gt; File -&gt; Options -&gt; User Settings</a:t>
            </a:r>
            <a:endParaRPr lang="en-GB" b="1" dirty="0">
              <a:solidFill>
                <a:srgbClr val="FFFFFF"/>
              </a:solidFill>
              <a:effectLst>
                <a:outerShdw blurRad="38100" dist="38100" dir="2700000" algn="tl">
                  <a:srgbClr val="C0C0C0"/>
                </a:outerShdw>
              </a:effectLst>
            </a:endParaRPr>
          </a:p>
          <a:p>
            <a:pPr marL="0" indent="0">
              <a:buNone/>
            </a:pPr>
            <a:endParaRPr lang="en-US" dirty="0"/>
          </a:p>
          <a:p>
            <a:r>
              <a:rPr lang="en-GB" dirty="0">
                <a:solidFill>
                  <a:srgbClr val="FFFFFF"/>
                </a:solidFill>
              </a:rPr>
              <a:t>General</a:t>
            </a:r>
          </a:p>
          <a:p>
            <a:endParaRPr lang="en-GB" dirty="0">
              <a:solidFill>
                <a:srgbClr val="FFFFFF"/>
              </a:solidFill>
            </a:endParaRPr>
          </a:p>
          <a:p>
            <a:r>
              <a:rPr lang="en-GB" dirty="0">
                <a:solidFill>
                  <a:srgbClr val="FFFFFF"/>
                </a:solidFill>
              </a:rPr>
              <a:t>Simulation </a:t>
            </a:r>
            <a:r>
              <a:rPr lang="en-GB" dirty="0" smtClean="0">
                <a:solidFill>
                  <a:srgbClr val="FFFFFF"/>
                </a:solidFill>
              </a:rPr>
              <a:t>Settings</a:t>
            </a:r>
          </a:p>
          <a:p>
            <a:pPr marL="0" indent="0">
              <a:buNone/>
            </a:pPr>
            <a:endParaRPr lang="en-GB" dirty="0">
              <a:solidFill>
                <a:srgbClr val="FFFFFF"/>
              </a:solidFill>
            </a:endParaRPr>
          </a:p>
          <a:p>
            <a:r>
              <a:rPr lang="en-GB" dirty="0">
                <a:solidFill>
                  <a:srgbClr val="FFFFFF"/>
                </a:solidFill>
              </a:rPr>
              <a:t>Support for workgroups </a:t>
            </a:r>
          </a:p>
          <a:p>
            <a:endParaRPr lang="en-GB" dirty="0">
              <a:solidFill>
                <a:srgbClr val="FFFFFF"/>
              </a:solidFill>
            </a:endParaRPr>
          </a:p>
          <a:p>
            <a:r>
              <a:rPr lang="en-GB" dirty="0">
                <a:solidFill>
                  <a:schemeClr val="accent2"/>
                </a:solidFill>
              </a:rPr>
              <a:t>File </a:t>
            </a:r>
            <a:r>
              <a:rPr lang="en-GB" dirty="0" smtClean="0">
                <a:solidFill>
                  <a:schemeClr val="accent2"/>
                </a:solidFill>
              </a:rPr>
              <a:t>Associations</a:t>
            </a:r>
          </a:p>
          <a:p>
            <a:endParaRPr lang="en-GB" dirty="0">
              <a:solidFill>
                <a:srgbClr val="FFFFFF"/>
              </a:solidFill>
            </a:endParaRPr>
          </a:p>
          <a:p>
            <a:r>
              <a:rPr lang="en-GB" dirty="0" smtClean="0">
                <a:solidFill>
                  <a:srgbClr val="FFFFFF"/>
                </a:solidFill>
              </a:rPr>
              <a:t>MIKE HYDRO</a:t>
            </a:r>
            <a:endParaRPr lang="en-GB" dirty="0">
              <a:solidFill>
                <a:srgbClr val="FFFFFF"/>
              </a:solidFill>
            </a:endParaRPr>
          </a:p>
          <a:p>
            <a:endParaRPr lang="en-US" dirty="0"/>
          </a:p>
        </p:txBody>
      </p:sp>
      <p:sp>
        <p:nvSpPr>
          <p:cNvPr id="8" name="Footer Placeholder 1"/>
          <p:cNvSpPr>
            <a:spLocks noGrp="1"/>
          </p:cNvSpPr>
          <p:nvPr>
            <p:ph type="ftr" sz="quarter" idx="11"/>
          </p:nvPr>
        </p:nvSpPr>
        <p:spPr/>
        <p:txBody>
          <a:bodyPr/>
          <a:lstStyle/>
          <a:p>
            <a:r>
              <a:rPr lang="en-GB" noProof="0" dirty="0" smtClean="0"/>
              <a:t>© DHI</a:t>
            </a:r>
            <a:endParaRPr lang="en-GB" noProof="0" dirty="0"/>
          </a:p>
        </p:txBody>
      </p:sp>
      <p:sp>
        <p:nvSpPr>
          <p:cNvPr id="2" name="Rectangle 1"/>
          <p:cNvSpPr/>
          <p:nvPr/>
        </p:nvSpPr>
        <p:spPr>
          <a:xfrm>
            <a:off x="6516216" y="2564904"/>
            <a:ext cx="936104" cy="36004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smtClean="0"/>
          </a:p>
        </p:txBody>
      </p:sp>
      <p:grpSp>
        <p:nvGrpSpPr>
          <p:cNvPr id="6" name="Group 5"/>
          <p:cNvGrpSpPr>
            <a:grpSpLocks noChangeAspect="1"/>
          </p:cNvGrpSpPr>
          <p:nvPr/>
        </p:nvGrpSpPr>
        <p:grpSpPr>
          <a:xfrm>
            <a:off x="5348609" y="2334320"/>
            <a:ext cx="3471863" cy="4500563"/>
            <a:chOff x="4263330" y="2324794"/>
            <a:chExt cx="4629150" cy="6000750"/>
          </a:xfrm>
        </p:grpSpPr>
        <p:grpSp>
          <p:nvGrpSpPr>
            <p:cNvPr id="5" name="Group 4"/>
            <p:cNvGrpSpPr/>
            <p:nvPr/>
          </p:nvGrpSpPr>
          <p:grpSpPr>
            <a:xfrm>
              <a:off x="4263330" y="2324794"/>
              <a:ext cx="4629150" cy="6000750"/>
              <a:chOff x="3923928" y="2276872"/>
              <a:chExt cx="4629150" cy="6000750"/>
            </a:xfrm>
          </p:grpSpPr>
          <p:pic>
            <p:nvPicPr>
              <p:cNvPr id="4" name="Picture 3"/>
              <p:cNvPicPr>
                <a:picLocks noChangeAspect="1"/>
              </p:cNvPicPr>
              <p:nvPr/>
            </p:nvPicPr>
            <p:blipFill>
              <a:blip r:embed="rId2"/>
              <a:stretch>
                <a:fillRect/>
              </a:stretch>
            </p:blipFill>
            <p:spPr>
              <a:xfrm>
                <a:off x="3923928" y="2276872"/>
                <a:ext cx="4629150" cy="6000750"/>
              </a:xfrm>
              <a:prstGeom prst="rect">
                <a:avLst/>
              </a:prstGeom>
            </p:spPr>
          </p:pic>
          <p:pic>
            <p:nvPicPr>
              <p:cNvPr id="3" name="Picture 2"/>
              <p:cNvPicPr>
                <a:picLocks noChangeAspect="1"/>
              </p:cNvPicPr>
              <p:nvPr/>
            </p:nvPicPr>
            <p:blipFill>
              <a:blip r:embed="rId3"/>
              <a:stretch>
                <a:fillRect/>
              </a:stretch>
            </p:blipFill>
            <p:spPr>
              <a:xfrm>
                <a:off x="5372819" y="4653136"/>
                <a:ext cx="2295525" cy="333375"/>
              </a:xfrm>
              <a:prstGeom prst="rect">
                <a:avLst/>
              </a:prstGeom>
            </p:spPr>
          </p:pic>
        </p:grpSp>
        <p:sp>
          <p:nvSpPr>
            <p:cNvPr id="9" name="Rectangle 8"/>
            <p:cNvSpPr/>
            <p:nvPr/>
          </p:nvSpPr>
          <p:spPr>
            <a:xfrm>
              <a:off x="6836764" y="2689870"/>
              <a:ext cx="903588" cy="216024"/>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smtClean="0"/>
            </a:p>
          </p:txBody>
        </p:sp>
      </p:grpSp>
    </p:spTree>
    <p:extLst>
      <p:ext uri="{BB962C8B-B14F-4D97-AF65-F5344CB8AC3E}">
        <p14:creationId xmlns:p14="http://schemas.microsoft.com/office/powerpoint/2010/main" val="57430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11"/>
          <p:cNvSpPr>
            <a:spLocks noGrp="1" noChangeArrowheads="1"/>
          </p:cNvSpPr>
          <p:nvPr>
            <p:ph type="title"/>
          </p:nvPr>
        </p:nvSpPr>
        <p:spPr>
          <a:noFill/>
        </p:spPr>
        <p:txBody>
          <a:bodyPr>
            <a:normAutofit/>
          </a:bodyPr>
          <a:lstStyle/>
          <a:p>
            <a:r>
              <a:rPr lang="en-US" dirty="0">
                <a:solidFill>
                  <a:srgbClr val="FFFFFF"/>
                </a:solidFill>
              </a:rPr>
              <a:t>Introduction to MIKE </a:t>
            </a:r>
            <a:r>
              <a:rPr lang="en-US" dirty="0" smtClean="0">
                <a:solidFill>
                  <a:srgbClr val="FFFFFF"/>
                </a:solidFill>
              </a:rPr>
              <a:t>Zero</a:t>
            </a:r>
          </a:p>
        </p:txBody>
      </p:sp>
      <p:sp>
        <p:nvSpPr>
          <p:cNvPr id="10" name="Content Placeholder 2"/>
          <p:cNvSpPr>
            <a:spLocks noGrp="1"/>
          </p:cNvSpPr>
          <p:nvPr>
            <p:ph sz="quarter" idx="13"/>
          </p:nvPr>
        </p:nvSpPr>
        <p:spPr/>
        <p:txBody>
          <a:bodyPr/>
          <a:lstStyle/>
          <a:p>
            <a:pPr marL="0" indent="0">
              <a:buNone/>
            </a:pPr>
            <a:r>
              <a:rPr lang="da-DK" dirty="0">
                <a:solidFill>
                  <a:srgbClr val="FFFFFF"/>
                </a:solidFill>
              </a:rPr>
              <a:t>OPTIONS IN MIKE </a:t>
            </a:r>
            <a:r>
              <a:rPr lang="da-DK" dirty="0" smtClean="0">
                <a:solidFill>
                  <a:srgbClr val="FFFFFF"/>
                </a:solidFill>
              </a:rPr>
              <a:t>Zero</a:t>
            </a:r>
            <a:endParaRPr lang="en-US" dirty="0" smtClean="0">
              <a:solidFill>
                <a:srgbClr val="FFFFFF"/>
              </a:solidFill>
            </a:endParaRPr>
          </a:p>
          <a:p>
            <a:pPr marL="0" indent="0">
              <a:buNone/>
            </a:pPr>
            <a:r>
              <a:rPr lang="en-US" dirty="0" smtClean="0">
                <a:solidFill>
                  <a:srgbClr val="FFFFFF"/>
                </a:solidFill>
              </a:rPr>
              <a:t>User Settings</a:t>
            </a:r>
            <a:endParaRPr lang="en-US" dirty="0">
              <a:solidFill>
                <a:srgbClr val="FFFFFF"/>
              </a:solidFill>
            </a:endParaRPr>
          </a:p>
          <a:p>
            <a:pPr marL="0" indent="0">
              <a:buNone/>
            </a:pPr>
            <a:r>
              <a:rPr lang="en-GB" b="1" dirty="0">
                <a:solidFill>
                  <a:srgbClr val="FFFFFF"/>
                </a:solidFill>
              </a:rPr>
              <a:t>How? </a:t>
            </a:r>
            <a:r>
              <a:rPr lang="en-GB" dirty="0">
                <a:solidFill>
                  <a:srgbClr val="FFFFFF"/>
                </a:solidFill>
              </a:rPr>
              <a:t>MIKE </a:t>
            </a:r>
            <a:r>
              <a:rPr lang="en-GB" dirty="0" smtClean="0">
                <a:solidFill>
                  <a:srgbClr val="FFFFFF"/>
                </a:solidFill>
              </a:rPr>
              <a:t>Zero </a:t>
            </a:r>
            <a:r>
              <a:rPr lang="en-GB" dirty="0">
                <a:solidFill>
                  <a:srgbClr val="FFFFFF"/>
                </a:solidFill>
              </a:rPr>
              <a:t>-&gt; File -&gt; Options -&gt; User Settings</a:t>
            </a:r>
            <a:endParaRPr lang="en-GB" b="1" dirty="0">
              <a:solidFill>
                <a:srgbClr val="FFFFFF"/>
              </a:solidFill>
              <a:effectLst>
                <a:outerShdw blurRad="38100" dist="38100" dir="2700000" algn="tl">
                  <a:srgbClr val="C0C0C0"/>
                </a:outerShdw>
              </a:effectLst>
            </a:endParaRPr>
          </a:p>
          <a:p>
            <a:pPr marL="0" indent="0">
              <a:buNone/>
            </a:pPr>
            <a:endParaRPr lang="en-US" dirty="0"/>
          </a:p>
          <a:p>
            <a:r>
              <a:rPr lang="en-GB" dirty="0">
                <a:solidFill>
                  <a:srgbClr val="FFFFFF"/>
                </a:solidFill>
              </a:rPr>
              <a:t>General</a:t>
            </a:r>
          </a:p>
          <a:p>
            <a:endParaRPr lang="en-GB" dirty="0">
              <a:solidFill>
                <a:srgbClr val="FFFFFF"/>
              </a:solidFill>
            </a:endParaRPr>
          </a:p>
          <a:p>
            <a:r>
              <a:rPr lang="en-GB" dirty="0">
                <a:solidFill>
                  <a:srgbClr val="FFFFFF"/>
                </a:solidFill>
              </a:rPr>
              <a:t>Simulation Settings: </a:t>
            </a:r>
            <a:br>
              <a:rPr lang="en-GB" dirty="0">
                <a:solidFill>
                  <a:srgbClr val="FFFFFF"/>
                </a:solidFill>
              </a:rPr>
            </a:br>
            <a:r>
              <a:rPr lang="en-GB" dirty="0" smtClean="0">
                <a:solidFill>
                  <a:srgbClr val="FFFFFF"/>
                </a:solidFill>
              </a:rPr>
              <a:t>Notifications </a:t>
            </a:r>
            <a:r>
              <a:rPr lang="en-GB" dirty="0">
                <a:solidFill>
                  <a:srgbClr val="FFFFFF"/>
                </a:solidFill>
              </a:rPr>
              <a:t>(SMS &amp; Email)</a:t>
            </a:r>
          </a:p>
          <a:p>
            <a:endParaRPr lang="en-GB" dirty="0">
              <a:solidFill>
                <a:srgbClr val="FFFFFF"/>
              </a:solidFill>
            </a:endParaRPr>
          </a:p>
          <a:p>
            <a:r>
              <a:rPr lang="en-GB" dirty="0">
                <a:solidFill>
                  <a:srgbClr val="FFFFFF"/>
                </a:solidFill>
              </a:rPr>
              <a:t>Support for </a:t>
            </a:r>
            <a:r>
              <a:rPr lang="en-GB" dirty="0" smtClean="0">
                <a:solidFill>
                  <a:srgbClr val="FFFFFF"/>
                </a:solidFill>
              </a:rPr>
              <a:t>workgroups </a:t>
            </a:r>
            <a:br>
              <a:rPr lang="en-GB" dirty="0" smtClean="0">
                <a:solidFill>
                  <a:srgbClr val="FFFFFF"/>
                </a:solidFill>
              </a:rPr>
            </a:br>
            <a:r>
              <a:rPr lang="en-GB" dirty="0" smtClean="0">
                <a:solidFill>
                  <a:srgbClr val="FFFFFF"/>
                </a:solidFill>
              </a:rPr>
              <a:t>(version </a:t>
            </a:r>
            <a:r>
              <a:rPr lang="en-GB" dirty="0">
                <a:solidFill>
                  <a:srgbClr val="FFFFFF"/>
                </a:solidFill>
              </a:rPr>
              <a:t>control system - VCS)</a:t>
            </a:r>
          </a:p>
          <a:p>
            <a:endParaRPr lang="en-GB" dirty="0">
              <a:solidFill>
                <a:srgbClr val="FFFFFF"/>
              </a:solidFill>
            </a:endParaRPr>
          </a:p>
          <a:p>
            <a:r>
              <a:rPr lang="en-GB" dirty="0"/>
              <a:t>File </a:t>
            </a:r>
            <a:r>
              <a:rPr lang="en-GB" dirty="0" smtClean="0"/>
              <a:t>Associations</a:t>
            </a:r>
          </a:p>
          <a:p>
            <a:endParaRPr lang="en-GB" dirty="0">
              <a:solidFill>
                <a:srgbClr val="FFFFFF"/>
              </a:solidFill>
            </a:endParaRPr>
          </a:p>
          <a:p>
            <a:r>
              <a:rPr lang="en-GB" dirty="0" smtClean="0">
                <a:solidFill>
                  <a:schemeClr val="accent2"/>
                </a:solidFill>
              </a:rPr>
              <a:t>MIKE HYDRO</a:t>
            </a:r>
            <a:endParaRPr lang="en-GB" dirty="0">
              <a:solidFill>
                <a:schemeClr val="accent2"/>
              </a:solidFill>
            </a:endParaRPr>
          </a:p>
          <a:p>
            <a:endParaRPr lang="en-US" dirty="0"/>
          </a:p>
        </p:txBody>
      </p:sp>
      <p:sp>
        <p:nvSpPr>
          <p:cNvPr id="9" name="Footer Placeholder 1"/>
          <p:cNvSpPr>
            <a:spLocks noGrp="1"/>
          </p:cNvSpPr>
          <p:nvPr>
            <p:ph type="ftr" sz="quarter" idx="11"/>
          </p:nvPr>
        </p:nvSpPr>
        <p:spPr/>
        <p:txBody>
          <a:bodyPr/>
          <a:lstStyle/>
          <a:p>
            <a:r>
              <a:rPr lang="en-GB" noProof="0" dirty="0" smtClean="0"/>
              <a:t>© DHI</a:t>
            </a:r>
            <a:endParaRPr lang="en-GB" noProof="0" dirty="0"/>
          </a:p>
        </p:txBody>
      </p:sp>
      <p:grpSp>
        <p:nvGrpSpPr>
          <p:cNvPr id="5" name="Group 4"/>
          <p:cNvGrpSpPr>
            <a:grpSpLocks noChangeAspect="1"/>
          </p:cNvGrpSpPr>
          <p:nvPr/>
        </p:nvGrpSpPr>
        <p:grpSpPr>
          <a:xfrm>
            <a:off x="5348609" y="2324498"/>
            <a:ext cx="3471863" cy="4500563"/>
            <a:chOff x="4263330" y="2708920"/>
            <a:chExt cx="4629150" cy="6000750"/>
          </a:xfrm>
        </p:grpSpPr>
        <p:pic>
          <p:nvPicPr>
            <p:cNvPr id="2" name="Picture 1"/>
            <p:cNvPicPr>
              <a:picLocks noChangeAspect="1"/>
            </p:cNvPicPr>
            <p:nvPr/>
          </p:nvPicPr>
          <p:blipFill>
            <a:blip r:embed="rId2"/>
            <a:stretch>
              <a:fillRect/>
            </a:stretch>
          </p:blipFill>
          <p:spPr>
            <a:xfrm>
              <a:off x="4263330" y="2708920"/>
              <a:ext cx="4629150" cy="6000750"/>
            </a:xfrm>
            <a:prstGeom prst="rect">
              <a:avLst/>
            </a:prstGeom>
          </p:spPr>
        </p:pic>
        <p:sp>
          <p:nvSpPr>
            <p:cNvPr id="3" name="Rectangle 2"/>
            <p:cNvSpPr/>
            <p:nvPr/>
          </p:nvSpPr>
          <p:spPr>
            <a:xfrm>
              <a:off x="7719714" y="3068960"/>
              <a:ext cx="720080" cy="216024"/>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smtClean="0"/>
            </a:p>
          </p:txBody>
        </p:sp>
      </p:grpSp>
    </p:spTree>
    <p:extLst>
      <p:ext uri="{BB962C8B-B14F-4D97-AF65-F5344CB8AC3E}">
        <p14:creationId xmlns:p14="http://schemas.microsoft.com/office/powerpoint/2010/main" val="26096357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11"/>
          <p:cNvSpPr>
            <a:spLocks noGrp="1" noChangeArrowheads="1"/>
          </p:cNvSpPr>
          <p:nvPr>
            <p:ph type="title"/>
          </p:nvPr>
        </p:nvSpPr>
        <p:spPr>
          <a:noFill/>
        </p:spPr>
        <p:txBody>
          <a:bodyPr>
            <a:normAutofit/>
          </a:bodyPr>
          <a:lstStyle/>
          <a:p>
            <a:r>
              <a:rPr lang="en-US" dirty="0">
                <a:solidFill>
                  <a:srgbClr val="FFFFFF"/>
                </a:solidFill>
              </a:rPr>
              <a:t>Introduction to MIKE </a:t>
            </a:r>
            <a:r>
              <a:rPr lang="en-US" dirty="0" smtClean="0">
                <a:solidFill>
                  <a:srgbClr val="FFFFFF"/>
                </a:solidFill>
              </a:rPr>
              <a:t>Zero</a:t>
            </a:r>
          </a:p>
        </p:txBody>
      </p:sp>
      <p:sp>
        <p:nvSpPr>
          <p:cNvPr id="10" name="Content Placeholder 2"/>
          <p:cNvSpPr>
            <a:spLocks noGrp="1"/>
          </p:cNvSpPr>
          <p:nvPr>
            <p:ph sz="quarter" idx="13"/>
          </p:nvPr>
        </p:nvSpPr>
        <p:spPr/>
        <p:txBody>
          <a:bodyPr/>
          <a:lstStyle/>
          <a:p>
            <a:pPr marL="0" indent="0">
              <a:buNone/>
            </a:pPr>
            <a:r>
              <a:rPr lang="da-DK" dirty="0">
                <a:solidFill>
                  <a:srgbClr val="FFFFFF"/>
                </a:solidFill>
              </a:rPr>
              <a:t>OPTIONS IN MIKE </a:t>
            </a:r>
            <a:r>
              <a:rPr lang="da-DK" dirty="0" smtClean="0">
                <a:solidFill>
                  <a:srgbClr val="FFFFFF"/>
                </a:solidFill>
              </a:rPr>
              <a:t>Zero</a:t>
            </a:r>
            <a:endParaRPr lang="en-US" dirty="0" smtClean="0">
              <a:solidFill>
                <a:srgbClr val="FFFFFF"/>
              </a:solidFill>
            </a:endParaRPr>
          </a:p>
          <a:p>
            <a:pPr marL="0" indent="0">
              <a:buNone/>
            </a:pPr>
            <a:r>
              <a:rPr lang="en-US" dirty="0">
                <a:solidFill>
                  <a:srgbClr val="FFFFFF"/>
                </a:solidFill>
              </a:rPr>
              <a:t>New Datum Conversion Tool</a:t>
            </a:r>
          </a:p>
          <a:p>
            <a:pPr eaLnBrk="0" hangingPunct="0">
              <a:spcBef>
                <a:spcPct val="50000"/>
              </a:spcBef>
              <a:buClr>
                <a:srgbClr val="FFCC00"/>
              </a:buClr>
              <a:buFont typeface="Monotype Sorts" pitchFamily="2" charset="2"/>
              <a:buNone/>
              <a:defRPr/>
            </a:pPr>
            <a:r>
              <a:rPr lang="en-GB" b="1" dirty="0" smtClean="0">
                <a:solidFill>
                  <a:srgbClr val="FFFFFF"/>
                </a:solidFill>
              </a:rPr>
              <a:t>How? </a:t>
            </a:r>
            <a:r>
              <a:rPr lang="en-GB" dirty="0" smtClean="0">
                <a:solidFill>
                  <a:srgbClr val="FFFFFF"/>
                </a:solidFill>
              </a:rPr>
              <a:t>MIKE Zero -&gt; File -&gt; Options -&gt; Datum Convert         </a:t>
            </a:r>
            <a:endParaRPr lang="en-GB" b="1" dirty="0" smtClean="0">
              <a:solidFill>
                <a:srgbClr val="FFFFFF"/>
              </a:solidFill>
              <a:effectLst>
                <a:outerShdw blurRad="38100" dist="38100" dir="2700000" algn="tl">
                  <a:srgbClr val="C0C0C0"/>
                </a:outerShdw>
              </a:effectLst>
            </a:endParaRPr>
          </a:p>
          <a:p>
            <a:pPr marL="0" indent="0">
              <a:buNone/>
            </a:pPr>
            <a:r>
              <a:rPr lang="en-GB" dirty="0" smtClean="0">
                <a:solidFill>
                  <a:srgbClr val="FFFFFF"/>
                </a:solidFill>
              </a:rPr>
              <a:t>Convert spatial (XYZ) data coordinates from one coordinate system to another</a:t>
            </a:r>
          </a:p>
          <a:p>
            <a:endParaRPr lang="en-US" dirty="0"/>
          </a:p>
        </p:txBody>
      </p:sp>
      <p:sp>
        <p:nvSpPr>
          <p:cNvPr id="9" name="Footer Placeholder 1"/>
          <p:cNvSpPr>
            <a:spLocks noGrp="1"/>
          </p:cNvSpPr>
          <p:nvPr>
            <p:ph type="ftr" sz="quarter" idx="11"/>
          </p:nvPr>
        </p:nvSpPr>
        <p:spPr/>
        <p:txBody>
          <a:bodyPr/>
          <a:lstStyle/>
          <a:p>
            <a:r>
              <a:rPr lang="en-GB" noProof="0" dirty="0" smtClean="0"/>
              <a:t>© DHI</a:t>
            </a:r>
            <a:endParaRPr lang="en-GB" noProof="0" dirty="0"/>
          </a:p>
        </p:txBody>
      </p:sp>
      <p:sp>
        <p:nvSpPr>
          <p:cNvPr id="7" name="Text Box 6"/>
          <p:cNvSpPr txBox="1">
            <a:spLocks noChangeArrowheads="1"/>
          </p:cNvSpPr>
          <p:nvPr/>
        </p:nvSpPr>
        <p:spPr bwMode="auto">
          <a:xfrm>
            <a:off x="395536" y="4077072"/>
            <a:ext cx="1800225" cy="1200329"/>
          </a:xfrm>
          <a:prstGeom prst="rect">
            <a:avLst/>
          </a:prstGeom>
          <a:solidFill>
            <a:srgbClr val="007A87"/>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7A87"/>
            </a:extrusionClr>
          </a:sp3d>
        </p:spPr>
        <p:txBody>
          <a:bodyPr>
            <a:spAutoFit/>
            <a:flatTx/>
          </a:bodyPr>
          <a:lstStyle/>
          <a:p>
            <a:pPr algn="ctr" eaLnBrk="0" hangingPunct="0">
              <a:spcBef>
                <a:spcPct val="50000"/>
              </a:spcBef>
            </a:pPr>
            <a:r>
              <a:rPr lang="en-GB" sz="2400" b="1" dirty="0" smtClean="0">
                <a:solidFill>
                  <a:srgbClr val="FFFFFF"/>
                </a:solidFill>
                <a:latin typeface="Arial"/>
              </a:rPr>
              <a:t>Supports batch execution!</a:t>
            </a:r>
            <a:endParaRPr lang="en-GB" sz="2400" b="1" dirty="0">
              <a:solidFill>
                <a:srgbClr val="FFFFFF"/>
              </a:solidFill>
              <a:latin typeface="Arial"/>
            </a:endParaRP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1045"/>
          <a:stretch/>
        </p:blipFill>
        <p:spPr bwMode="auto">
          <a:xfrm>
            <a:off x="2843808" y="2852646"/>
            <a:ext cx="6017539" cy="3998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20122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11"/>
          <p:cNvSpPr>
            <a:spLocks noGrp="1" noChangeArrowheads="1"/>
          </p:cNvSpPr>
          <p:nvPr>
            <p:ph type="title"/>
          </p:nvPr>
        </p:nvSpPr>
        <p:spPr>
          <a:noFill/>
        </p:spPr>
        <p:txBody>
          <a:bodyPr>
            <a:normAutofit/>
          </a:bodyPr>
          <a:lstStyle/>
          <a:p>
            <a:r>
              <a:rPr lang="en-US" dirty="0">
                <a:solidFill>
                  <a:srgbClr val="FFFFFF"/>
                </a:solidFill>
              </a:rPr>
              <a:t>Introduction to MIKE </a:t>
            </a:r>
            <a:r>
              <a:rPr lang="en-US" dirty="0" smtClean="0">
                <a:solidFill>
                  <a:srgbClr val="FFFFFF"/>
                </a:solidFill>
              </a:rPr>
              <a:t>Zero</a:t>
            </a:r>
          </a:p>
        </p:txBody>
      </p:sp>
      <p:sp>
        <p:nvSpPr>
          <p:cNvPr id="10" name="Content Placeholder 2"/>
          <p:cNvSpPr>
            <a:spLocks noGrp="1"/>
          </p:cNvSpPr>
          <p:nvPr>
            <p:ph sz="quarter" idx="13"/>
          </p:nvPr>
        </p:nvSpPr>
        <p:spPr/>
        <p:txBody>
          <a:bodyPr/>
          <a:lstStyle/>
          <a:p>
            <a:pPr marL="0" indent="0">
              <a:buNone/>
            </a:pPr>
            <a:r>
              <a:rPr lang="da-DK" dirty="0">
                <a:solidFill>
                  <a:srgbClr val="FFFFFF"/>
                </a:solidFill>
              </a:rPr>
              <a:t>TOOLBOXES in MIKE </a:t>
            </a:r>
            <a:r>
              <a:rPr lang="da-DK" dirty="0" smtClean="0">
                <a:solidFill>
                  <a:srgbClr val="FFFFFF"/>
                </a:solidFill>
              </a:rPr>
              <a:t>Zero</a:t>
            </a:r>
          </a:p>
          <a:p>
            <a:pPr marL="0" indent="0">
              <a:buNone/>
              <a:defRPr/>
            </a:pPr>
            <a:r>
              <a:rPr lang="en-US" dirty="0">
                <a:solidFill>
                  <a:srgbClr val="FFFFFF"/>
                </a:solidFill>
              </a:rPr>
              <a:t>MIKE </a:t>
            </a:r>
            <a:r>
              <a:rPr lang="en-US" dirty="0" smtClean="0">
                <a:solidFill>
                  <a:srgbClr val="FFFFFF"/>
                </a:solidFill>
              </a:rPr>
              <a:t>Zero </a:t>
            </a:r>
            <a:r>
              <a:rPr lang="en-US" dirty="0">
                <a:solidFill>
                  <a:srgbClr val="FFFFFF"/>
                </a:solidFill>
              </a:rPr>
              <a:t>Toolbox</a:t>
            </a:r>
            <a:r>
              <a:rPr lang="en-US" sz="1200" b="1" dirty="0">
                <a:solidFill>
                  <a:srgbClr val="FFFFFF"/>
                </a:solidFill>
                <a:effectLst>
                  <a:outerShdw blurRad="38100" dist="38100" dir="2700000" algn="tl">
                    <a:srgbClr val="C0C0C0"/>
                  </a:outerShdw>
                </a:effectLst>
              </a:rPr>
              <a:t> </a:t>
            </a:r>
            <a:endParaRPr lang="en-US" sz="1200" dirty="0">
              <a:solidFill>
                <a:srgbClr val="FFFFFF"/>
              </a:solidFill>
            </a:endParaRPr>
          </a:p>
          <a:p>
            <a:pPr eaLnBrk="0" hangingPunct="0">
              <a:spcBef>
                <a:spcPct val="50000"/>
              </a:spcBef>
              <a:buClr>
                <a:srgbClr val="FFCC00"/>
              </a:buClr>
              <a:buFont typeface="Monotype Sorts" pitchFamily="2" charset="2"/>
              <a:buNone/>
              <a:defRPr/>
            </a:pPr>
            <a:r>
              <a:rPr lang="en-GB" b="1" dirty="0">
                <a:solidFill>
                  <a:srgbClr val="FFFFFF"/>
                </a:solidFill>
              </a:rPr>
              <a:t>How? </a:t>
            </a:r>
            <a:r>
              <a:rPr lang="en-GB" dirty="0">
                <a:solidFill>
                  <a:srgbClr val="FFFFFF"/>
                </a:solidFill>
              </a:rPr>
              <a:t>MIKE </a:t>
            </a:r>
            <a:r>
              <a:rPr lang="en-GB" dirty="0" smtClean="0">
                <a:solidFill>
                  <a:srgbClr val="FFFFFF"/>
                </a:solidFill>
              </a:rPr>
              <a:t>Zero </a:t>
            </a:r>
            <a:r>
              <a:rPr lang="en-GB" dirty="0">
                <a:solidFill>
                  <a:srgbClr val="FFFFFF"/>
                </a:solidFill>
              </a:rPr>
              <a:t>-&gt; </a:t>
            </a:r>
            <a:r>
              <a:rPr lang="en-GB" dirty="0" smtClean="0">
                <a:solidFill>
                  <a:srgbClr val="FFFFFF"/>
                </a:solidFill>
              </a:rPr>
              <a:t>Tool Explorer </a:t>
            </a:r>
            <a:r>
              <a:rPr lang="en-GB" dirty="0">
                <a:solidFill>
                  <a:srgbClr val="FFFFFF"/>
                </a:solidFill>
              </a:rPr>
              <a:t>-&gt; MIKE </a:t>
            </a:r>
            <a:r>
              <a:rPr lang="en-GB" dirty="0" smtClean="0">
                <a:solidFill>
                  <a:srgbClr val="FFFFFF"/>
                </a:solidFill>
              </a:rPr>
              <a:t>Zero </a:t>
            </a:r>
            <a:r>
              <a:rPr lang="en-GB" dirty="0">
                <a:solidFill>
                  <a:srgbClr val="FFFFFF"/>
                </a:solidFill>
              </a:rPr>
              <a:t>-&gt; Statistics         </a:t>
            </a:r>
            <a:endParaRPr lang="en-GB" b="1" dirty="0">
              <a:solidFill>
                <a:srgbClr val="FFFFFF"/>
              </a:solidFill>
              <a:effectLst>
                <a:outerShdw blurRad="38100" dist="38100" dir="2700000" algn="tl">
                  <a:srgbClr val="C0C0C0"/>
                </a:outerShdw>
              </a:effectLst>
            </a:endParaRPr>
          </a:p>
          <a:p>
            <a:endParaRPr lang="en-US" dirty="0"/>
          </a:p>
        </p:txBody>
      </p:sp>
      <p:sp>
        <p:nvSpPr>
          <p:cNvPr id="9" name="Footer Placeholder 1"/>
          <p:cNvSpPr>
            <a:spLocks noGrp="1"/>
          </p:cNvSpPr>
          <p:nvPr>
            <p:ph type="ftr" sz="quarter" idx="11"/>
          </p:nvPr>
        </p:nvSpPr>
        <p:spPr/>
        <p:txBody>
          <a:bodyPr/>
          <a:lstStyle/>
          <a:p>
            <a:r>
              <a:rPr lang="en-GB" noProof="0" dirty="0" smtClean="0"/>
              <a:t>© DHI</a:t>
            </a:r>
            <a:endParaRPr lang="en-GB" noProof="0" dirty="0"/>
          </a:p>
        </p:txBody>
      </p:sp>
      <p:sp>
        <p:nvSpPr>
          <p:cNvPr id="11" name="Text Box 9"/>
          <p:cNvSpPr txBox="1">
            <a:spLocks noChangeArrowheads="1"/>
          </p:cNvSpPr>
          <p:nvPr/>
        </p:nvSpPr>
        <p:spPr bwMode="auto">
          <a:xfrm>
            <a:off x="215478" y="2708920"/>
            <a:ext cx="2700338" cy="2563813"/>
          </a:xfrm>
          <a:prstGeom prst="rect">
            <a:avLst/>
          </a:prstGeom>
          <a:noFill/>
          <a:ln w="9525">
            <a:noFill/>
            <a:miter lim="800000"/>
            <a:headEnd/>
            <a:tailEnd/>
          </a:ln>
        </p:spPr>
        <p:txBody>
          <a:bodyPr>
            <a:spAutoFit/>
          </a:bodyPr>
          <a:lstStyle/>
          <a:p>
            <a:r>
              <a:rPr lang="en-GB" sz="1800" dirty="0" smtClean="0">
                <a:solidFill>
                  <a:srgbClr val="FFFFFF"/>
                </a:solidFill>
                <a:latin typeface="Arial"/>
              </a:rPr>
              <a:t>Line series (.dfs1</a:t>
            </a:r>
            <a:br>
              <a:rPr lang="en-GB" sz="1800" dirty="0" smtClean="0">
                <a:solidFill>
                  <a:srgbClr val="FFFFFF"/>
                </a:solidFill>
                <a:latin typeface="Arial"/>
              </a:rPr>
            </a:br>
            <a:r>
              <a:rPr lang="en-GB" sz="1800" dirty="0" smtClean="0">
                <a:solidFill>
                  <a:srgbClr val="FFFFFF"/>
                </a:solidFill>
                <a:latin typeface="Arial"/>
              </a:rPr>
              <a:t>data) statistics</a:t>
            </a:r>
            <a:br>
              <a:rPr lang="en-GB" sz="1800" dirty="0" smtClean="0">
                <a:solidFill>
                  <a:srgbClr val="FFFFFF"/>
                </a:solidFill>
                <a:latin typeface="Arial"/>
              </a:rPr>
            </a:br>
            <a:r>
              <a:rPr lang="en-GB" sz="1800" dirty="0" smtClean="0">
                <a:solidFill>
                  <a:srgbClr val="FFFFFF"/>
                </a:solidFill>
                <a:latin typeface="Arial"/>
              </a:rPr>
              <a:t>now included</a:t>
            </a:r>
          </a:p>
          <a:p>
            <a:r>
              <a:rPr lang="en-GB" sz="1800" dirty="0" smtClean="0">
                <a:solidFill>
                  <a:srgbClr val="FFFFFF"/>
                </a:solidFill>
                <a:latin typeface="Arial"/>
              </a:rPr>
              <a:t> </a:t>
            </a:r>
          </a:p>
          <a:p>
            <a:r>
              <a:rPr lang="en-GB" sz="1800" dirty="0" err="1" smtClean="0">
                <a:solidFill>
                  <a:srgbClr val="FFFFFF"/>
                </a:solidFill>
                <a:latin typeface="Arial"/>
              </a:rPr>
              <a:t>Exceedance</a:t>
            </a:r>
            <a:r>
              <a:rPr lang="en-GB" sz="1800" dirty="0" smtClean="0">
                <a:solidFill>
                  <a:srgbClr val="FFFFFF"/>
                </a:solidFill>
                <a:latin typeface="Arial"/>
              </a:rPr>
              <a:t> statistics </a:t>
            </a:r>
            <a:br>
              <a:rPr lang="en-GB" sz="1800" dirty="0" smtClean="0">
                <a:solidFill>
                  <a:srgbClr val="FFFFFF"/>
                </a:solidFill>
                <a:latin typeface="Arial"/>
              </a:rPr>
            </a:br>
            <a:r>
              <a:rPr lang="en-GB" sz="1800" dirty="0" smtClean="0">
                <a:solidFill>
                  <a:srgbClr val="FFFFFF"/>
                </a:solidFill>
                <a:latin typeface="Arial"/>
              </a:rPr>
              <a:t>of .dfs1/2/3 data files, </a:t>
            </a:r>
            <a:br>
              <a:rPr lang="en-GB" sz="1800" dirty="0" smtClean="0">
                <a:solidFill>
                  <a:srgbClr val="FFFFFF"/>
                </a:solidFill>
                <a:latin typeface="Arial"/>
              </a:rPr>
            </a:br>
            <a:r>
              <a:rPr lang="en-GB" sz="1800" dirty="0" err="1" smtClean="0">
                <a:solidFill>
                  <a:srgbClr val="FFFFFF"/>
                </a:solidFill>
                <a:latin typeface="Arial"/>
              </a:rPr>
              <a:t>ie</a:t>
            </a:r>
            <a:r>
              <a:rPr lang="en-GB" sz="1800" dirty="0" smtClean="0">
                <a:solidFill>
                  <a:srgbClr val="FFFFFF"/>
                </a:solidFill>
                <a:latin typeface="Arial"/>
              </a:rPr>
              <a:t>. percentage of </a:t>
            </a:r>
            <a:r>
              <a:rPr lang="en-GB" sz="1800" dirty="0" err="1" smtClean="0">
                <a:solidFill>
                  <a:srgbClr val="FFFFFF"/>
                </a:solidFill>
                <a:latin typeface="Arial"/>
              </a:rPr>
              <a:t>exceedance</a:t>
            </a:r>
            <a:r>
              <a:rPr lang="en-GB" sz="1800" dirty="0" smtClean="0">
                <a:solidFill>
                  <a:srgbClr val="FFFFFF"/>
                </a:solidFill>
                <a:latin typeface="Arial"/>
              </a:rPr>
              <a:t> given a threshold value</a:t>
            </a:r>
            <a:endParaRPr lang="en-GB" sz="1800" dirty="0">
              <a:solidFill>
                <a:srgbClr val="FFFFFF"/>
              </a:solidFill>
              <a:latin typeface="Arial"/>
            </a:endParaRPr>
          </a:p>
        </p:txBody>
      </p:sp>
      <p:pic>
        <p:nvPicPr>
          <p:cNvPr id="12" name="Picture 4"/>
          <p:cNvPicPr>
            <a:picLocks noChangeAspect="1" noChangeArrowheads="1"/>
          </p:cNvPicPr>
          <p:nvPr/>
        </p:nvPicPr>
        <p:blipFill>
          <a:blip r:embed="rId2"/>
          <a:srcRect l="69398" t="10188" b="50943"/>
          <a:stretch>
            <a:fillRect/>
          </a:stretch>
        </p:blipFill>
        <p:spPr bwMode="auto">
          <a:xfrm>
            <a:off x="2700338" y="2708275"/>
            <a:ext cx="3775075" cy="3475038"/>
          </a:xfrm>
          <a:prstGeom prst="rect">
            <a:avLst/>
          </a:prstGeom>
          <a:noFill/>
          <a:ln w="9525">
            <a:noFill/>
            <a:miter lim="800000"/>
            <a:headEnd/>
            <a:tailEnd/>
          </a:ln>
        </p:spPr>
      </p:pic>
      <p:pic>
        <p:nvPicPr>
          <p:cNvPr id="3" name="Picture 2"/>
          <p:cNvPicPr>
            <a:picLocks noChangeAspect="1"/>
          </p:cNvPicPr>
          <p:nvPr/>
        </p:nvPicPr>
        <p:blipFill>
          <a:blip r:embed="rId3"/>
          <a:stretch>
            <a:fillRect/>
          </a:stretch>
        </p:blipFill>
        <p:spPr>
          <a:xfrm>
            <a:off x="3871399" y="3263736"/>
            <a:ext cx="3940961" cy="3189600"/>
          </a:xfrm>
          <a:prstGeom prst="rect">
            <a:avLst/>
          </a:prstGeom>
        </p:spPr>
      </p:pic>
      <p:sp>
        <p:nvSpPr>
          <p:cNvPr id="15" name="Rectangle 8"/>
          <p:cNvSpPr>
            <a:spLocks noChangeArrowheads="1"/>
          </p:cNvSpPr>
          <p:nvPr/>
        </p:nvSpPr>
        <p:spPr bwMode="auto">
          <a:xfrm>
            <a:off x="4360863" y="4546610"/>
            <a:ext cx="1152525" cy="217488"/>
          </a:xfrm>
          <a:prstGeom prst="rect">
            <a:avLst/>
          </a:prstGeom>
          <a:noFill/>
          <a:ln w="38100">
            <a:solidFill>
              <a:schemeClr val="accent2"/>
            </a:solidFill>
            <a:miter lim="800000"/>
            <a:headEnd/>
            <a:tailEnd/>
          </a:ln>
        </p:spPr>
        <p:txBody>
          <a:bodyPr anchor="ctr">
            <a:spAutoFit/>
          </a:bodyPr>
          <a:lstStyle/>
          <a:p>
            <a:endParaRPr lang="en-US"/>
          </a:p>
        </p:txBody>
      </p:sp>
      <p:pic>
        <p:nvPicPr>
          <p:cNvPr id="5" name="Picture 4"/>
          <p:cNvPicPr>
            <a:picLocks noChangeAspect="1"/>
          </p:cNvPicPr>
          <p:nvPr/>
        </p:nvPicPr>
        <p:blipFill>
          <a:blip r:embed="rId4"/>
          <a:stretch>
            <a:fillRect/>
          </a:stretch>
        </p:blipFill>
        <p:spPr>
          <a:xfrm>
            <a:off x="5474458" y="3861048"/>
            <a:ext cx="3634046" cy="2941200"/>
          </a:xfrm>
          <a:prstGeom prst="rect">
            <a:avLst/>
          </a:prstGeom>
        </p:spPr>
      </p:pic>
      <p:sp>
        <p:nvSpPr>
          <p:cNvPr id="18" name="Rectangle 12"/>
          <p:cNvSpPr>
            <a:spLocks noChangeArrowheads="1"/>
          </p:cNvSpPr>
          <p:nvPr/>
        </p:nvSpPr>
        <p:spPr bwMode="auto">
          <a:xfrm>
            <a:off x="6191585" y="4858536"/>
            <a:ext cx="1152525" cy="217488"/>
          </a:xfrm>
          <a:prstGeom prst="rect">
            <a:avLst/>
          </a:prstGeom>
          <a:noFill/>
          <a:ln w="38100">
            <a:solidFill>
              <a:schemeClr val="accent2"/>
            </a:solidFill>
            <a:miter lim="800000"/>
            <a:headEnd/>
            <a:tailEnd/>
          </a:ln>
        </p:spPr>
        <p:txBody>
          <a:bodyPr anchor="ctr">
            <a:spAutoFit/>
          </a:bodyPr>
          <a:lstStyle/>
          <a:p>
            <a:endParaRPr lang="en-US"/>
          </a:p>
        </p:txBody>
      </p:sp>
    </p:spTree>
    <p:extLst>
      <p:ext uri="{BB962C8B-B14F-4D97-AF65-F5344CB8AC3E}">
        <p14:creationId xmlns:p14="http://schemas.microsoft.com/office/powerpoint/2010/main" val="12244875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11"/>
          <p:cNvSpPr>
            <a:spLocks noGrp="1" noChangeArrowheads="1"/>
          </p:cNvSpPr>
          <p:nvPr>
            <p:ph type="title"/>
          </p:nvPr>
        </p:nvSpPr>
        <p:spPr>
          <a:noFill/>
        </p:spPr>
        <p:txBody>
          <a:bodyPr>
            <a:normAutofit/>
          </a:bodyPr>
          <a:lstStyle/>
          <a:p>
            <a:r>
              <a:rPr lang="en-US" dirty="0">
                <a:solidFill>
                  <a:srgbClr val="FFFFFF"/>
                </a:solidFill>
              </a:rPr>
              <a:t>Introduction to MIKE </a:t>
            </a:r>
            <a:r>
              <a:rPr lang="en-US" dirty="0" smtClean="0">
                <a:solidFill>
                  <a:srgbClr val="FFFFFF"/>
                </a:solidFill>
              </a:rPr>
              <a:t>Zero</a:t>
            </a:r>
          </a:p>
        </p:txBody>
      </p:sp>
      <p:sp>
        <p:nvSpPr>
          <p:cNvPr id="10" name="Content Placeholder 2"/>
          <p:cNvSpPr>
            <a:spLocks noGrp="1"/>
          </p:cNvSpPr>
          <p:nvPr>
            <p:ph sz="quarter" idx="13"/>
          </p:nvPr>
        </p:nvSpPr>
        <p:spPr/>
        <p:txBody>
          <a:bodyPr/>
          <a:lstStyle/>
          <a:p>
            <a:pPr marL="0" indent="0">
              <a:buNone/>
            </a:pPr>
            <a:r>
              <a:rPr lang="da-DK" dirty="0">
                <a:solidFill>
                  <a:srgbClr val="FFFFFF"/>
                </a:solidFill>
              </a:rPr>
              <a:t>CREATING NEW </a:t>
            </a:r>
            <a:r>
              <a:rPr lang="da-DK" dirty="0" smtClean="0">
                <a:solidFill>
                  <a:srgbClr val="FFFFFF"/>
                </a:solidFill>
              </a:rPr>
              <a:t>FILES</a:t>
            </a:r>
            <a:endParaRPr lang="en-US" sz="1200" dirty="0">
              <a:solidFill>
                <a:srgbClr val="FFFFFF"/>
              </a:solidFill>
            </a:endParaRPr>
          </a:p>
          <a:p>
            <a:pPr marL="0" indent="0">
              <a:buNone/>
            </a:pPr>
            <a:r>
              <a:rPr lang="en-US" dirty="0">
                <a:solidFill>
                  <a:srgbClr val="FFFFFF"/>
                </a:solidFill>
              </a:rPr>
              <a:t>DHI Software File Icon Structure </a:t>
            </a:r>
            <a:endParaRPr lang="en-US" dirty="0" smtClean="0">
              <a:solidFill>
                <a:srgbClr val="FFFFFF"/>
              </a:solidFill>
            </a:endParaRPr>
          </a:p>
          <a:p>
            <a:pPr marL="0" indent="0">
              <a:buNone/>
            </a:pPr>
            <a:r>
              <a:rPr lang="en-GB" b="1" dirty="0">
                <a:solidFill>
                  <a:srgbClr val="FFFFFF"/>
                </a:solidFill>
              </a:rPr>
              <a:t>How? </a:t>
            </a:r>
            <a:r>
              <a:rPr lang="en-GB" dirty="0">
                <a:solidFill>
                  <a:srgbClr val="FFFFFF"/>
                </a:solidFill>
              </a:rPr>
              <a:t>MIKE </a:t>
            </a:r>
            <a:r>
              <a:rPr lang="en-GB" dirty="0" smtClean="0">
                <a:solidFill>
                  <a:srgbClr val="FFFFFF"/>
                </a:solidFill>
              </a:rPr>
              <a:t>Zero </a:t>
            </a:r>
            <a:r>
              <a:rPr lang="en-GB" dirty="0">
                <a:solidFill>
                  <a:srgbClr val="FFFFFF"/>
                </a:solidFill>
              </a:rPr>
              <a:t>-&gt; File -&gt; New -&gt; File        </a:t>
            </a:r>
            <a:endParaRPr lang="en-GB" b="1" dirty="0">
              <a:solidFill>
                <a:srgbClr val="FFFFFF"/>
              </a:solidFill>
              <a:effectLst>
                <a:outerShdw blurRad="38100" dist="38100" dir="2700000" algn="tl">
                  <a:srgbClr val="C0C0C0"/>
                </a:outerShdw>
              </a:effectLst>
            </a:endParaRPr>
          </a:p>
          <a:p>
            <a:pPr marL="0" indent="0">
              <a:buNone/>
            </a:pPr>
            <a:endParaRPr lang="en-US" dirty="0">
              <a:solidFill>
                <a:srgbClr val="FFFFFF"/>
              </a:solidFill>
            </a:endParaRPr>
          </a:p>
          <a:p>
            <a:pPr marL="0" indent="0">
              <a:buNone/>
            </a:pPr>
            <a:r>
              <a:rPr lang="en-GB" dirty="0">
                <a:solidFill>
                  <a:srgbClr val="FFFFFF"/>
                </a:solidFill>
              </a:rPr>
              <a:t>Separate icons for:</a:t>
            </a:r>
          </a:p>
          <a:p>
            <a:endParaRPr lang="en-GB" dirty="0">
              <a:solidFill>
                <a:srgbClr val="FFFFFF"/>
              </a:solidFill>
            </a:endParaRPr>
          </a:p>
          <a:p>
            <a:r>
              <a:rPr lang="en-GB" dirty="0" smtClean="0">
                <a:solidFill>
                  <a:srgbClr val="FFFFFF"/>
                </a:solidFill>
              </a:rPr>
              <a:t>Data</a:t>
            </a:r>
            <a:endParaRPr lang="en-GB" dirty="0">
              <a:solidFill>
                <a:srgbClr val="FFFFFF"/>
              </a:solidFill>
            </a:endParaRPr>
          </a:p>
          <a:p>
            <a:r>
              <a:rPr lang="en-GB" dirty="0" smtClean="0">
                <a:solidFill>
                  <a:srgbClr val="FFFFFF"/>
                </a:solidFill>
              </a:rPr>
              <a:t>Models </a:t>
            </a:r>
            <a:endParaRPr lang="en-GB" dirty="0">
              <a:solidFill>
                <a:srgbClr val="FFFFFF"/>
              </a:solidFill>
            </a:endParaRPr>
          </a:p>
          <a:p>
            <a:r>
              <a:rPr lang="en-GB" dirty="0" smtClean="0">
                <a:solidFill>
                  <a:srgbClr val="FFFFFF"/>
                </a:solidFill>
              </a:rPr>
              <a:t>Tools</a:t>
            </a:r>
            <a:endParaRPr lang="en-GB" dirty="0">
              <a:solidFill>
                <a:srgbClr val="FFFFFF"/>
              </a:solidFill>
            </a:endParaRPr>
          </a:p>
          <a:p>
            <a:endParaRPr lang="en-US" dirty="0"/>
          </a:p>
        </p:txBody>
      </p:sp>
      <p:sp>
        <p:nvSpPr>
          <p:cNvPr id="9" name="Footer Placeholder 1"/>
          <p:cNvSpPr>
            <a:spLocks noGrp="1"/>
          </p:cNvSpPr>
          <p:nvPr>
            <p:ph type="ftr" sz="quarter" idx="11"/>
          </p:nvPr>
        </p:nvSpPr>
        <p:spPr/>
        <p:txBody>
          <a:bodyPr/>
          <a:lstStyle/>
          <a:p>
            <a:r>
              <a:rPr lang="en-GB" noProof="0" dirty="0" smtClean="0"/>
              <a:t>© DHI</a:t>
            </a:r>
            <a:endParaRPr lang="en-GB" noProof="0" dirty="0"/>
          </a:p>
        </p:txBody>
      </p:sp>
      <p:pic>
        <p:nvPicPr>
          <p:cNvPr id="6" name="Picture 5"/>
          <p:cNvPicPr>
            <a:picLocks noChangeAspect="1"/>
          </p:cNvPicPr>
          <p:nvPr/>
        </p:nvPicPr>
        <p:blipFill>
          <a:blip r:embed="rId3"/>
          <a:stretch>
            <a:fillRect/>
          </a:stretch>
        </p:blipFill>
        <p:spPr>
          <a:xfrm>
            <a:off x="2005905" y="3079752"/>
            <a:ext cx="6886575" cy="3638550"/>
          </a:xfrm>
          <a:prstGeom prst="rect">
            <a:avLst/>
          </a:prstGeom>
        </p:spPr>
      </p:pic>
    </p:spTree>
    <p:extLst>
      <p:ext uri="{BB962C8B-B14F-4D97-AF65-F5344CB8AC3E}">
        <p14:creationId xmlns:p14="http://schemas.microsoft.com/office/powerpoint/2010/main" val="38263730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noChangeArrowheads="1"/>
          </p:cNvSpPr>
          <p:nvPr>
            <p:ph type="title"/>
          </p:nvPr>
        </p:nvSpPr>
        <p:spPr>
          <a:noFill/>
        </p:spPr>
        <p:txBody>
          <a:bodyPr/>
          <a:lstStyle/>
          <a:p>
            <a:r>
              <a:rPr lang="en-US" dirty="0" smtClean="0">
                <a:solidFill>
                  <a:srgbClr val="FFFFFF"/>
                </a:solidFill>
              </a:rPr>
              <a:t>Introduction to MIKE Zero</a:t>
            </a:r>
          </a:p>
        </p:txBody>
      </p:sp>
      <p:sp>
        <p:nvSpPr>
          <p:cNvPr id="4" name="Content Placeholder 3"/>
          <p:cNvSpPr>
            <a:spLocks noGrp="1"/>
          </p:cNvSpPr>
          <p:nvPr>
            <p:ph sz="quarter" idx="13"/>
          </p:nvPr>
        </p:nvSpPr>
        <p:spPr/>
        <p:txBody>
          <a:bodyPr/>
          <a:lstStyle/>
          <a:p>
            <a:pPr marL="0" indent="0">
              <a:buNone/>
              <a:defRPr/>
            </a:pPr>
            <a:r>
              <a:rPr lang="en-GB" kern="0" dirty="0">
                <a:solidFill>
                  <a:srgbClr val="FFFFFF"/>
                </a:solidFill>
              </a:rPr>
              <a:t>A Common Interface to most </a:t>
            </a:r>
            <a:r>
              <a:rPr lang="en-GB" kern="0" dirty="0" smtClean="0">
                <a:solidFill>
                  <a:srgbClr val="FFFFFF"/>
                </a:solidFill>
              </a:rPr>
              <a:t>MIKE </a:t>
            </a:r>
            <a:r>
              <a:rPr lang="en-GB" kern="0" dirty="0">
                <a:solidFill>
                  <a:srgbClr val="FFFFFF"/>
                </a:solidFill>
              </a:rPr>
              <a:t>Software Products,</a:t>
            </a:r>
          </a:p>
          <a:p>
            <a:pPr marL="0" indent="0">
              <a:buNone/>
              <a:defRPr/>
            </a:pPr>
            <a:r>
              <a:rPr lang="en-GB" kern="0" dirty="0">
                <a:solidFill>
                  <a:srgbClr val="FFFFFF"/>
                </a:solidFill>
              </a:rPr>
              <a:t>including </a:t>
            </a:r>
            <a:r>
              <a:rPr lang="en-GB" kern="0" dirty="0" smtClean="0">
                <a:solidFill>
                  <a:srgbClr val="FFFFFF"/>
                </a:solidFill>
              </a:rPr>
              <a:t>e.g. MIKE HYDRO, </a:t>
            </a:r>
            <a:r>
              <a:rPr lang="en-GB" kern="0" dirty="0">
                <a:solidFill>
                  <a:srgbClr val="FFFFFF"/>
                </a:solidFill>
              </a:rPr>
              <a:t>MIKE 21 and MIKE </a:t>
            </a:r>
            <a:r>
              <a:rPr lang="en-GB" kern="0" dirty="0" smtClean="0">
                <a:solidFill>
                  <a:srgbClr val="FFFFFF"/>
                </a:solidFill>
              </a:rPr>
              <a:t>FLOOD</a:t>
            </a:r>
            <a:endParaRPr lang="en-GB" kern="0" dirty="0">
              <a:solidFill>
                <a:srgbClr val="FFFFFF"/>
              </a:solidFill>
            </a:endParaRPr>
          </a:p>
          <a:p>
            <a:endParaRPr lang="da-DK" dirty="0"/>
          </a:p>
        </p:txBody>
      </p:sp>
      <p:sp>
        <p:nvSpPr>
          <p:cNvPr id="2" name="Footer Placeholder 1"/>
          <p:cNvSpPr>
            <a:spLocks noGrp="1"/>
          </p:cNvSpPr>
          <p:nvPr>
            <p:ph type="ftr" sz="quarter" idx="11"/>
          </p:nvPr>
        </p:nvSpPr>
        <p:spPr/>
        <p:txBody>
          <a:bodyPr/>
          <a:lstStyle/>
          <a:p>
            <a:r>
              <a:rPr lang="en-GB" noProof="0" smtClean="0"/>
              <a:t>© DHI</a:t>
            </a:r>
            <a:endParaRPr lang="en-GB" noProof="0"/>
          </a:p>
        </p:txBody>
      </p:sp>
      <p:pic>
        <p:nvPicPr>
          <p:cNvPr id="3" name="Picture 2"/>
          <p:cNvPicPr>
            <a:picLocks noChangeAspect="1"/>
          </p:cNvPicPr>
          <p:nvPr/>
        </p:nvPicPr>
        <p:blipFill>
          <a:blip r:embed="rId2"/>
          <a:stretch>
            <a:fillRect/>
          </a:stretch>
        </p:blipFill>
        <p:spPr>
          <a:xfrm>
            <a:off x="1128711" y="2204864"/>
            <a:ext cx="6886575" cy="363855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title"/>
          </p:nvPr>
        </p:nvSpPr>
        <p:spPr>
          <a:noFill/>
        </p:spPr>
        <p:txBody>
          <a:bodyPr/>
          <a:lstStyle/>
          <a:p>
            <a:r>
              <a:rPr lang="en-US" dirty="0" smtClean="0">
                <a:solidFill>
                  <a:srgbClr val="FFFFFF"/>
                </a:solidFill>
              </a:rPr>
              <a:t>Introduction to MIKE Zero</a:t>
            </a:r>
          </a:p>
        </p:txBody>
      </p:sp>
      <p:sp>
        <p:nvSpPr>
          <p:cNvPr id="3" name="Content Placeholder 2"/>
          <p:cNvSpPr>
            <a:spLocks noGrp="1"/>
          </p:cNvSpPr>
          <p:nvPr>
            <p:ph sz="quarter" idx="13"/>
          </p:nvPr>
        </p:nvSpPr>
        <p:spPr/>
        <p:txBody>
          <a:bodyPr/>
          <a:lstStyle/>
          <a:p>
            <a:pPr marL="0" indent="0">
              <a:buNone/>
            </a:pPr>
            <a:r>
              <a:rPr lang="en-GB" kern="0" dirty="0">
                <a:solidFill>
                  <a:srgbClr val="FFFFFF"/>
                </a:solidFill>
              </a:rPr>
              <a:t>Starting  MIKE </a:t>
            </a:r>
            <a:r>
              <a:rPr lang="en-GB" kern="0" dirty="0" smtClean="0">
                <a:solidFill>
                  <a:srgbClr val="FFFFFF"/>
                </a:solidFill>
              </a:rPr>
              <a:t>Zero</a:t>
            </a:r>
          </a:p>
          <a:p>
            <a:pPr marL="0" indent="0">
              <a:buNone/>
            </a:pPr>
            <a:r>
              <a:rPr lang="en-GB" dirty="0">
                <a:solidFill>
                  <a:srgbClr val="FFFFFF"/>
                </a:solidFill>
              </a:rPr>
              <a:t>From Start &gt; Programs &gt; </a:t>
            </a:r>
            <a:r>
              <a:rPr lang="en-GB" dirty="0" smtClean="0">
                <a:solidFill>
                  <a:srgbClr val="FFFFFF"/>
                </a:solidFill>
              </a:rPr>
              <a:t>MIKE </a:t>
            </a:r>
            <a:r>
              <a:rPr lang="en-GB" dirty="0">
                <a:solidFill>
                  <a:srgbClr val="FFFFFF"/>
                </a:solidFill>
              </a:rPr>
              <a:t>20xx &gt; MIKE </a:t>
            </a:r>
            <a:r>
              <a:rPr lang="en-GB" dirty="0" smtClean="0">
                <a:solidFill>
                  <a:srgbClr val="FFFFFF"/>
                </a:solidFill>
              </a:rPr>
              <a:t>Zero</a:t>
            </a:r>
            <a:endParaRPr lang="en-GB" dirty="0">
              <a:solidFill>
                <a:srgbClr val="FFFFFF"/>
              </a:solidFill>
            </a:endParaRPr>
          </a:p>
          <a:p>
            <a:pPr marL="0" indent="0">
              <a:buNone/>
            </a:pPr>
            <a:endParaRPr lang="en-GB" kern="0" dirty="0">
              <a:solidFill>
                <a:srgbClr val="FFFFFF"/>
              </a:solidFill>
            </a:endParaRPr>
          </a:p>
          <a:p>
            <a:endParaRPr lang="en-US" dirty="0"/>
          </a:p>
        </p:txBody>
      </p:sp>
      <p:sp>
        <p:nvSpPr>
          <p:cNvPr id="2" name="Footer Placeholder 1"/>
          <p:cNvSpPr>
            <a:spLocks noGrp="1"/>
          </p:cNvSpPr>
          <p:nvPr>
            <p:ph type="ftr" sz="quarter" idx="11"/>
          </p:nvPr>
        </p:nvSpPr>
        <p:spPr/>
        <p:txBody>
          <a:bodyPr/>
          <a:lstStyle/>
          <a:p>
            <a:r>
              <a:rPr lang="en-GB" noProof="0" smtClean="0"/>
              <a:t>© DHI</a:t>
            </a:r>
            <a:endParaRPr lang="en-GB" noProof="0"/>
          </a:p>
        </p:txBody>
      </p:sp>
      <p:sp>
        <p:nvSpPr>
          <p:cNvPr id="7" name="Rectangle 3"/>
          <p:cNvSpPr txBox="1">
            <a:spLocks noChangeArrowheads="1"/>
          </p:cNvSpPr>
          <p:nvPr/>
        </p:nvSpPr>
        <p:spPr bwMode="auto">
          <a:xfrm>
            <a:off x="215900" y="857250"/>
            <a:ext cx="8928100" cy="433388"/>
          </a:xfrm>
          <a:prstGeom prst="rect">
            <a:avLst/>
          </a:prstGeom>
          <a:noFill/>
          <a:ln w="9525">
            <a:noFill/>
            <a:miter lim="800000"/>
            <a:headEnd/>
            <a:tailEnd/>
          </a:ln>
          <a:effectLst/>
        </p:spPr>
        <p:txBody>
          <a:bodyPr/>
          <a:lstStyle/>
          <a:p>
            <a:pPr marL="342900" indent="-342900">
              <a:spcBef>
                <a:spcPct val="20000"/>
              </a:spcBef>
              <a:defRPr/>
            </a:pPr>
            <a:endParaRPr lang="en-GB" kern="0" dirty="0">
              <a:solidFill>
                <a:srgbClr val="FFFFFF"/>
              </a:solidFill>
              <a:latin typeface="Arial"/>
            </a:endParaRPr>
          </a:p>
        </p:txBody>
      </p:sp>
      <p:grpSp>
        <p:nvGrpSpPr>
          <p:cNvPr id="6" name="Group 5"/>
          <p:cNvGrpSpPr/>
          <p:nvPr/>
        </p:nvGrpSpPr>
        <p:grpSpPr>
          <a:xfrm>
            <a:off x="3368343" y="2447598"/>
            <a:ext cx="2384608" cy="2704762"/>
            <a:chOff x="3368343" y="2447598"/>
            <a:chExt cx="2384608" cy="2704762"/>
          </a:xfrm>
        </p:grpSpPr>
        <p:pic>
          <p:nvPicPr>
            <p:cNvPr id="9" name="Picture 8"/>
            <p:cNvPicPr>
              <a:picLocks noChangeAspect="1"/>
            </p:cNvPicPr>
            <p:nvPr/>
          </p:nvPicPr>
          <p:blipFill>
            <a:blip r:embed="rId3"/>
            <a:stretch>
              <a:fillRect/>
            </a:stretch>
          </p:blipFill>
          <p:spPr>
            <a:xfrm>
              <a:off x="3391046" y="2447598"/>
              <a:ext cx="2361905" cy="2704762"/>
            </a:xfrm>
            <a:prstGeom prst="rect">
              <a:avLst/>
            </a:prstGeom>
          </p:spPr>
        </p:pic>
        <p:sp>
          <p:nvSpPr>
            <p:cNvPr id="5" name="Oval 4"/>
            <p:cNvSpPr/>
            <p:nvPr/>
          </p:nvSpPr>
          <p:spPr>
            <a:xfrm>
              <a:off x="3368343" y="4365104"/>
              <a:ext cx="1656184" cy="2898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smtClean="0"/>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142844" y="857232"/>
            <a:ext cx="6769100" cy="990600"/>
          </a:xfrm>
          <a:prstGeom prst="rect">
            <a:avLst/>
          </a:prstGeom>
          <a:noFill/>
          <a:ln w="9525">
            <a:noFill/>
            <a:miter lim="800000"/>
            <a:headEnd/>
            <a:tailEnd/>
          </a:ln>
        </p:spPr>
        <p:txBody>
          <a:bodyPr anchor="ctr"/>
          <a:lstStyle/>
          <a:p>
            <a:endParaRPr lang="en-US" dirty="0">
              <a:solidFill>
                <a:srgbClr val="FFFFFF"/>
              </a:solidFill>
            </a:endParaRPr>
          </a:p>
        </p:txBody>
      </p:sp>
      <p:sp>
        <p:nvSpPr>
          <p:cNvPr id="6147" name="Rectangle 6"/>
          <p:cNvSpPr>
            <a:spLocks noGrp="1" noChangeArrowheads="1"/>
          </p:cNvSpPr>
          <p:nvPr>
            <p:ph type="title"/>
          </p:nvPr>
        </p:nvSpPr>
        <p:spPr>
          <a:noFill/>
        </p:spPr>
        <p:txBody>
          <a:bodyPr>
            <a:normAutofit/>
          </a:bodyPr>
          <a:lstStyle/>
          <a:p>
            <a:r>
              <a:rPr lang="en-US" dirty="0">
                <a:solidFill>
                  <a:srgbClr val="FFFFFF"/>
                </a:solidFill>
              </a:rPr>
              <a:t>Introduction to MIKE </a:t>
            </a:r>
            <a:r>
              <a:rPr lang="en-US" dirty="0" smtClean="0">
                <a:solidFill>
                  <a:srgbClr val="FFFFFF"/>
                </a:solidFill>
              </a:rPr>
              <a:t>Zero</a:t>
            </a:r>
          </a:p>
        </p:txBody>
      </p:sp>
      <p:sp>
        <p:nvSpPr>
          <p:cNvPr id="5" name="Content Placeholder 4"/>
          <p:cNvSpPr>
            <a:spLocks noGrp="1"/>
          </p:cNvSpPr>
          <p:nvPr>
            <p:ph sz="quarter" idx="13"/>
          </p:nvPr>
        </p:nvSpPr>
        <p:spPr/>
        <p:txBody>
          <a:bodyPr/>
          <a:lstStyle/>
          <a:p>
            <a:pPr marL="0" indent="0">
              <a:buNone/>
            </a:pPr>
            <a:r>
              <a:rPr lang="da-DK" dirty="0">
                <a:solidFill>
                  <a:srgbClr val="FFFFFF"/>
                </a:solidFill>
              </a:rPr>
              <a:t>START PAGE</a:t>
            </a:r>
            <a:br>
              <a:rPr lang="da-DK" dirty="0">
                <a:solidFill>
                  <a:srgbClr val="FFFFFF"/>
                </a:solidFill>
              </a:rPr>
            </a:br>
            <a:r>
              <a:rPr lang="en-US" dirty="0">
                <a:solidFill>
                  <a:srgbClr val="FFFFFF"/>
                </a:solidFill>
              </a:rPr>
              <a:t>Creating, Deleting and Managing Projects</a:t>
            </a:r>
            <a:endParaRPr lang="da-DK" dirty="0"/>
          </a:p>
        </p:txBody>
      </p:sp>
      <p:sp>
        <p:nvSpPr>
          <p:cNvPr id="2" name="Footer Placeholder 1"/>
          <p:cNvSpPr>
            <a:spLocks noGrp="1"/>
          </p:cNvSpPr>
          <p:nvPr>
            <p:ph type="ftr" sz="quarter" idx="11"/>
          </p:nvPr>
        </p:nvSpPr>
        <p:spPr/>
        <p:txBody>
          <a:bodyPr/>
          <a:lstStyle/>
          <a:p>
            <a:r>
              <a:rPr lang="en-GB" noProof="0" dirty="0" smtClean="0"/>
              <a:t>© DHI</a:t>
            </a:r>
            <a:endParaRPr lang="en-GB" noProof="0" dirty="0"/>
          </a:p>
        </p:txBody>
      </p:sp>
      <p:grpSp>
        <p:nvGrpSpPr>
          <p:cNvPr id="15" name="Group 14"/>
          <p:cNvGrpSpPr>
            <a:grpSpLocks noChangeAspect="1"/>
          </p:cNvGrpSpPr>
          <p:nvPr/>
        </p:nvGrpSpPr>
        <p:grpSpPr>
          <a:xfrm>
            <a:off x="1619672" y="2276872"/>
            <a:ext cx="7194947" cy="3740274"/>
            <a:chOff x="755576" y="2054231"/>
            <a:chExt cx="7994386" cy="4155860"/>
          </a:xfrm>
        </p:grpSpPr>
        <p:pic>
          <p:nvPicPr>
            <p:cNvPr id="16" name="Picture 15"/>
            <p:cNvPicPr>
              <a:picLocks noChangeAspect="1"/>
            </p:cNvPicPr>
            <p:nvPr/>
          </p:nvPicPr>
          <p:blipFill>
            <a:blip r:embed="rId2"/>
            <a:stretch>
              <a:fillRect/>
            </a:stretch>
          </p:blipFill>
          <p:spPr>
            <a:xfrm>
              <a:off x="755576" y="2054231"/>
              <a:ext cx="7994386" cy="4155860"/>
            </a:xfrm>
            <a:prstGeom prst="rect">
              <a:avLst/>
            </a:prstGeom>
          </p:spPr>
        </p:pic>
        <p:sp>
          <p:nvSpPr>
            <p:cNvPr id="17" name="Oval 16"/>
            <p:cNvSpPr/>
            <p:nvPr/>
          </p:nvSpPr>
          <p:spPr>
            <a:xfrm>
              <a:off x="5292080" y="5157192"/>
              <a:ext cx="2117797" cy="50405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smtClean="0"/>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142844" y="785794"/>
            <a:ext cx="6769100" cy="990600"/>
          </a:xfrm>
          <a:prstGeom prst="rect">
            <a:avLst/>
          </a:prstGeom>
          <a:noFill/>
          <a:ln w="9525">
            <a:noFill/>
            <a:miter lim="800000"/>
            <a:headEnd/>
            <a:tailEnd/>
          </a:ln>
        </p:spPr>
        <p:txBody>
          <a:bodyPr anchor="ctr"/>
          <a:lstStyle/>
          <a:p>
            <a:endParaRPr lang="en-US" dirty="0">
              <a:solidFill>
                <a:srgbClr val="FFFFFF"/>
              </a:solidFill>
            </a:endParaRPr>
          </a:p>
        </p:txBody>
      </p:sp>
      <p:sp>
        <p:nvSpPr>
          <p:cNvPr id="7171" name="Rectangle 6"/>
          <p:cNvSpPr>
            <a:spLocks noGrp="1" noChangeArrowheads="1"/>
          </p:cNvSpPr>
          <p:nvPr>
            <p:ph type="title"/>
          </p:nvPr>
        </p:nvSpPr>
        <p:spPr>
          <a:noFill/>
        </p:spPr>
        <p:txBody>
          <a:bodyPr>
            <a:normAutofit/>
          </a:bodyPr>
          <a:lstStyle/>
          <a:p>
            <a:r>
              <a:rPr lang="en-US" dirty="0">
                <a:solidFill>
                  <a:srgbClr val="FFFFFF"/>
                </a:solidFill>
              </a:rPr>
              <a:t>Introduction to MIKE </a:t>
            </a:r>
            <a:r>
              <a:rPr lang="en-US" dirty="0" smtClean="0">
                <a:solidFill>
                  <a:srgbClr val="FFFFFF"/>
                </a:solidFill>
              </a:rPr>
              <a:t>Zero</a:t>
            </a:r>
          </a:p>
        </p:txBody>
      </p:sp>
      <p:sp>
        <p:nvSpPr>
          <p:cNvPr id="7" name="Content Placeholder 6"/>
          <p:cNvSpPr>
            <a:spLocks noGrp="1"/>
          </p:cNvSpPr>
          <p:nvPr>
            <p:ph sz="quarter" idx="13"/>
          </p:nvPr>
        </p:nvSpPr>
        <p:spPr/>
        <p:txBody>
          <a:bodyPr/>
          <a:lstStyle/>
          <a:p>
            <a:pPr marL="0" indent="0">
              <a:buNone/>
            </a:pPr>
            <a:r>
              <a:rPr lang="da-DK" dirty="0">
                <a:solidFill>
                  <a:srgbClr val="FFFFFF"/>
                </a:solidFill>
              </a:rPr>
              <a:t>START PAGE</a:t>
            </a:r>
            <a:br>
              <a:rPr lang="da-DK" dirty="0">
                <a:solidFill>
                  <a:srgbClr val="FFFFFF"/>
                </a:solidFill>
              </a:rPr>
            </a:br>
            <a:r>
              <a:rPr lang="en-US" dirty="0">
                <a:solidFill>
                  <a:srgbClr val="FFFFFF"/>
                </a:solidFill>
              </a:rPr>
              <a:t>Installing Examples</a:t>
            </a:r>
            <a:endParaRPr lang="da-DK" dirty="0"/>
          </a:p>
        </p:txBody>
      </p:sp>
      <p:sp>
        <p:nvSpPr>
          <p:cNvPr id="7173" name="Rectangle 6"/>
          <p:cNvSpPr>
            <a:spLocks noChangeArrowheads="1"/>
          </p:cNvSpPr>
          <p:nvPr/>
        </p:nvSpPr>
        <p:spPr bwMode="auto">
          <a:xfrm>
            <a:off x="1431638" y="5494362"/>
            <a:ext cx="857250" cy="285750"/>
          </a:xfrm>
          <a:prstGeom prst="rect">
            <a:avLst/>
          </a:prstGeom>
          <a:noFill/>
          <a:ln w="9525" algn="ctr">
            <a:noFill/>
            <a:round/>
            <a:headEnd/>
            <a:tailEnd/>
          </a:ln>
        </p:spPr>
        <p:txBody>
          <a:bodyPr anchor="ctr"/>
          <a:lstStyle/>
          <a:p>
            <a:endParaRPr lang="en-US"/>
          </a:p>
        </p:txBody>
      </p:sp>
      <p:sp>
        <p:nvSpPr>
          <p:cNvPr id="12" name="Footer Placeholder 1"/>
          <p:cNvSpPr>
            <a:spLocks noGrp="1"/>
          </p:cNvSpPr>
          <p:nvPr>
            <p:ph type="ftr" sz="quarter" idx="11"/>
          </p:nvPr>
        </p:nvSpPr>
        <p:spPr>
          <a:xfrm>
            <a:off x="554182" y="6515719"/>
            <a:ext cx="1416133" cy="176811"/>
          </a:xfrm>
        </p:spPr>
        <p:txBody>
          <a:bodyPr/>
          <a:lstStyle/>
          <a:p>
            <a:r>
              <a:rPr lang="en-GB" noProof="0" dirty="0" smtClean="0"/>
              <a:t>© DHI</a:t>
            </a:r>
            <a:endParaRPr lang="en-GB" noProof="0" dirty="0"/>
          </a:p>
        </p:txBody>
      </p:sp>
      <p:grpSp>
        <p:nvGrpSpPr>
          <p:cNvPr id="13" name="Group 12"/>
          <p:cNvGrpSpPr>
            <a:grpSpLocks noChangeAspect="1"/>
          </p:cNvGrpSpPr>
          <p:nvPr/>
        </p:nvGrpSpPr>
        <p:grpSpPr>
          <a:xfrm>
            <a:off x="1625525" y="2276872"/>
            <a:ext cx="7194947" cy="3740274"/>
            <a:chOff x="518360" y="1964927"/>
            <a:chExt cx="7994386" cy="4155860"/>
          </a:xfrm>
        </p:grpSpPr>
        <p:pic>
          <p:nvPicPr>
            <p:cNvPr id="14" name="Picture 13"/>
            <p:cNvPicPr>
              <a:picLocks noChangeAspect="1"/>
            </p:cNvPicPr>
            <p:nvPr/>
          </p:nvPicPr>
          <p:blipFill>
            <a:blip r:embed="rId2"/>
            <a:stretch>
              <a:fillRect/>
            </a:stretch>
          </p:blipFill>
          <p:spPr>
            <a:xfrm>
              <a:off x="518360" y="1964927"/>
              <a:ext cx="7994386" cy="4155860"/>
            </a:xfrm>
            <a:prstGeom prst="rect">
              <a:avLst/>
            </a:prstGeom>
          </p:spPr>
        </p:pic>
        <p:sp>
          <p:nvSpPr>
            <p:cNvPr id="15" name="Rectangle 6"/>
            <p:cNvSpPr>
              <a:spLocks noChangeArrowheads="1"/>
            </p:cNvSpPr>
            <p:nvPr/>
          </p:nvSpPr>
          <p:spPr bwMode="auto">
            <a:xfrm>
              <a:off x="1431638" y="5494362"/>
              <a:ext cx="857250" cy="285750"/>
            </a:xfrm>
            <a:prstGeom prst="rect">
              <a:avLst/>
            </a:prstGeom>
            <a:noFill/>
            <a:ln w="9525" algn="ctr">
              <a:noFill/>
              <a:round/>
              <a:headEnd/>
              <a:tailEnd/>
            </a:ln>
          </p:spPr>
          <p:txBody>
            <a:bodyPr anchor="ctr"/>
            <a:lstStyle/>
            <a:p>
              <a:endParaRPr lang="en-US"/>
            </a:p>
          </p:txBody>
        </p:sp>
        <p:sp>
          <p:nvSpPr>
            <p:cNvPr id="16" name="Rectangle 15"/>
            <p:cNvSpPr/>
            <p:nvPr/>
          </p:nvSpPr>
          <p:spPr>
            <a:xfrm>
              <a:off x="574784" y="5077149"/>
              <a:ext cx="887487" cy="417214"/>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smtClean="0"/>
            </a:p>
          </p:txBody>
        </p:sp>
        <p:cxnSp>
          <p:nvCxnSpPr>
            <p:cNvPr id="17" name="Straight Arrow Connector 16"/>
            <p:cNvCxnSpPr/>
            <p:nvPr/>
          </p:nvCxnSpPr>
          <p:spPr>
            <a:xfrm flipV="1">
              <a:off x="1462271" y="4249056"/>
              <a:ext cx="954088" cy="828093"/>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pic>
          <p:nvPicPr>
            <p:cNvPr id="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4816" y="2389412"/>
              <a:ext cx="4181475"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ChangeArrowheads="1"/>
          </p:cNvSpPr>
          <p:nvPr/>
        </p:nvSpPr>
        <p:spPr bwMode="auto">
          <a:xfrm>
            <a:off x="142844" y="1071546"/>
            <a:ext cx="6769100" cy="714380"/>
          </a:xfrm>
          <a:prstGeom prst="rect">
            <a:avLst/>
          </a:prstGeom>
          <a:noFill/>
          <a:ln w="9525">
            <a:noFill/>
            <a:miter lim="800000"/>
            <a:headEnd/>
            <a:tailEnd/>
          </a:ln>
        </p:spPr>
        <p:txBody>
          <a:bodyPr anchor="ctr"/>
          <a:lstStyle/>
          <a:p>
            <a:endParaRPr lang="en-US" dirty="0">
              <a:solidFill>
                <a:srgbClr val="FFFFFF"/>
              </a:solidFill>
            </a:endParaRPr>
          </a:p>
        </p:txBody>
      </p:sp>
      <p:sp>
        <p:nvSpPr>
          <p:cNvPr id="8195" name="Text Box 6"/>
          <p:cNvSpPr txBox="1">
            <a:spLocks noChangeArrowheads="1"/>
          </p:cNvSpPr>
          <p:nvPr/>
        </p:nvSpPr>
        <p:spPr bwMode="auto">
          <a:xfrm>
            <a:off x="251520" y="2394754"/>
            <a:ext cx="2106613" cy="1754326"/>
          </a:xfrm>
          <a:prstGeom prst="rect">
            <a:avLst/>
          </a:prstGeom>
          <a:noFill/>
          <a:ln w="9525">
            <a:noFill/>
            <a:miter lim="800000"/>
            <a:headEnd/>
            <a:tailEnd/>
          </a:ln>
        </p:spPr>
        <p:txBody>
          <a:bodyPr>
            <a:spAutoFit/>
          </a:bodyPr>
          <a:lstStyle/>
          <a:p>
            <a:r>
              <a:rPr lang="en-GB" sz="1800" dirty="0" smtClean="0">
                <a:solidFill>
                  <a:srgbClr val="FFFFFF"/>
                </a:solidFill>
                <a:latin typeface="Arial"/>
              </a:rPr>
              <a:t>Project Explorer lists all files included in a project according to their placement in folders</a:t>
            </a:r>
            <a:endParaRPr lang="en-GB" sz="1800" dirty="0">
              <a:solidFill>
                <a:srgbClr val="FFFFFF"/>
              </a:solidFill>
              <a:latin typeface="Arial"/>
            </a:endParaRPr>
          </a:p>
        </p:txBody>
      </p:sp>
      <p:sp>
        <p:nvSpPr>
          <p:cNvPr id="8196" name="Rectangle 7"/>
          <p:cNvSpPr>
            <a:spLocks noGrp="1" noChangeArrowheads="1"/>
          </p:cNvSpPr>
          <p:nvPr>
            <p:ph type="title"/>
          </p:nvPr>
        </p:nvSpPr>
        <p:spPr>
          <a:noFill/>
        </p:spPr>
        <p:txBody>
          <a:bodyPr>
            <a:normAutofit/>
          </a:bodyPr>
          <a:lstStyle/>
          <a:p>
            <a:r>
              <a:rPr lang="en-US" dirty="0">
                <a:solidFill>
                  <a:srgbClr val="FFFFFF"/>
                </a:solidFill>
              </a:rPr>
              <a:t>Introduction to MIKE </a:t>
            </a:r>
            <a:r>
              <a:rPr lang="en-US" dirty="0" smtClean="0">
                <a:solidFill>
                  <a:srgbClr val="FFFFFF"/>
                </a:solidFill>
              </a:rPr>
              <a:t>Zero</a:t>
            </a:r>
          </a:p>
        </p:txBody>
      </p:sp>
      <p:sp>
        <p:nvSpPr>
          <p:cNvPr id="9" name="Content Placeholder 8"/>
          <p:cNvSpPr>
            <a:spLocks noGrp="1"/>
          </p:cNvSpPr>
          <p:nvPr>
            <p:ph sz="quarter" idx="13"/>
          </p:nvPr>
        </p:nvSpPr>
        <p:spPr/>
        <p:txBody>
          <a:bodyPr/>
          <a:lstStyle/>
          <a:p>
            <a:pPr marL="0" indent="0">
              <a:buNone/>
            </a:pPr>
            <a:r>
              <a:rPr lang="da-DK" dirty="0">
                <a:solidFill>
                  <a:srgbClr val="FFFFFF"/>
                </a:solidFill>
              </a:rPr>
              <a:t>PROJECT EXPLORER</a:t>
            </a:r>
            <a:br>
              <a:rPr lang="da-DK" dirty="0">
                <a:solidFill>
                  <a:srgbClr val="FFFFFF"/>
                </a:solidFill>
              </a:rPr>
            </a:br>
            <a:r>
              <a:rPr lang="en-US" dirty="0">
                <a:solidFill>
                  <a:srgbClr val="FFFFFF"/>
                </a:solidFill>
              </a:rPr>
              <a:t>Easy Access to All Project Data</a:t>
            </a:r>
            <a:endParaRPr lang="da-DK" dirty="0"/>
          </a:p>
        </p:txBody>
      </p:sp>
      <p:sp>
        <p:nvSpPr>
          <p:cNvPr id="2" name="Footer Placeholder 1"/>
          <p:cNvSpPr>
            <a:spLocks noGrp="1"/>
          </p:cNvSpPr>
          <p:nvPr>
            <p:ph type="ftr" sz="quarter" idx="11"/>
          </p:nvPr>
        </p:nvSpPr>
        <p:spPr/>
        <p:txBody>
          <a:bodyPr/>
          <a:lstStyle/>
          <a:p>
            <a:r>
              <a:rPr lang="en-GB" noProof="0" smtClean="0"/>
              <a:t>© DHI</a:t>
            </a:r>
            <a:endParaRPr lang="en-GB" noProof="0"/>
          </a:p>
        </p:txBody>
      </p:sp>
      <p:grpSp>
        <p:nvGrpSpPr>
          <p:cNvPr id="5" name="Group 4"/>
          <p:cNvGrpSpPr/>
          <p:nvPr/>
        </p:nvGrpSpPr>
        <p:grpSpPr>
          <a:xfrm>
            <a:off x="2430572" y="2381011"/>
            <a:ext cx="6389900" cy="3424253"/>
            <a:chOff x="2430572" y="2381011"/>
            <a:chExt cx="6389900" cy="3424253"/>
          </a:xfrm>
        </p:grpSpPr>
        <p:pic>
          <p:nvPicPr>
            <p:cNvPr id="12" name="Picture 11"/>
            <p:cNvPicPr>
              <a:picLocks noChangeAspect="1"/>
            </p:cNvPicPr>
            <p:nvPr/>
          </p:nvPicPr>
          <p:blipFill>
            <a:blip r:embed="rId2"/>
            <a:stretch>
              <a:fillRect/>
            </a:stretch>
          </p:blipFill>
          <p:spPr>
            <a:xfrm>
              <a:off x="2430572" y="2381011"/>
              <a:ext cx="6389900" cy="3424253"/>
            </a:xfrm>
            <a:prstGeom prst="rect">
              <a:avLst/>
            </a:prstGeom>
          </p:spPr>
        </p:pic>
        <p:sp>
          <p:nvSpPr>
            <p:cNvPr id="13" name="Rectangle 12"/>
            <p:cNvSpPr/>
            <p:nvPr/>
          </p:nvSpPr>
          <p:spPr>
            <a:xfrm>
              <a:off x="7011752" y="2727783"/>
              <a:ext cx="1751170" cy="2995533"/>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smtClean="0"/>
            </a:p>
          </p:txBody>
        </p:sp>
        <p:sp>
          <p:nvSpPr>
            <p:cNvPr id="14" name="Rectangle 13"/>
            <p:cNvSpPr/>
            <p:nvPr/>
          </p:nvSpPr>
          <p:spPr>
            <a:xfrm>
              <a:off x="7031259" y="5492891"/>
              <a:ext cx="460851" cy="230426"/>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smtClean="0"/>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142844" y="1057296"/>
            <a:ext cx="6769100" cy="571504"/>
          </a:xfrm>
          <a:prstGeom prst="rect">
            <a:avLst/>
          </a:prstGeom>
          <a:noFill/>
          <a:ln w="9525">
            <a:noFill/>
            <a:miter lim="800000"/>
            <a:headEnd/>
            <a:tailEnd/>
          </a:ln>
        </p:spPr>
        <p:txBody>
          <a:bodyPr anchor="ctr"/>
          <a:lstStyle/>
          <a:p>
            <a:endParaRPr lang="en-US" dirty="0">
              <a:solidFill>
                <a:srgbClr val="FFFFFF"/>
              </a:solidFill>
            </a:endParaRPr>
          </a:p>
        </p:txBody>
      </p:sp>
      <p:sp>
        <p:nvSpPr>
          <p:cNvPr id="9219" name="Text Box 6"/>
          <p:cNvSpPr txBox="1">
            <a:spLocks noChangeArrowheads="1"/>
          </p:cNvSpPr>
          <p:nvPr/>
        </p:nvSpPr>
        <p:spPr bwMode="auto">
          <a:xfrm>
            <a:off x="323528" y="2348880"/>
            <a:ext cx="1892300" cy="1754326"/>
          </a:xfrm>
          <a:prstGeom prst="rect">
            <a:avLst/>
          </a:prstGeom>
          <a:noFill/>
          <a:ln w="9525">
            <a:noFill/>
            <a:miter lim="800000"/>
            <a:headEnd/>
            <a:tailEnd/>
          </a:ln>
        </p:spPr>
        <p:txBody>
          <a:bodyPr>
            <a:spAutoFit/>
          </a:bodyPr>
          <a:lstStyle/>
          <a:p>
            <a:r>
              <a:rPr lang="en-GB" sz="1800" dirty="0" smtClean="0">
                <a:solidFill>
                  <a:srgbClr val="FFFFFF"/>
                </a:solidFill>
                <a:latin typeface="Arial"/>
              </a:rPr>
              <a:t>File Explorer lists</a:t>
            </a:r>
          </a:p>
          <a:p>
            <a:r>
              <a:rPr lang="en-GB" sz="1800" dirty="0" smtClean="0">
                <a:solidFill>
                  <a:srgbClr val="FFFFFF"/>
                </a:solidFill>
                <a:latin typeface="Arial"/>
              </a:rPr>
              <a:t>all files included in a project according to the </a:t>
            </a:r>
          </a:p>
          <a:p>
            <a:r>
              <a:rPr lang="en-GB" sz="1800" dirty="0" smtClean="0">
                <a:solidFill>
                  <a:srgbClr val="FFFFFF"/>
                </a:solidFill>
                <a:latin typeface="Arial"/>
              </a:rPr>
              <a:t>file type</a:t>
            </a:r>
            <a:endParaRPr lang="en-GB" sz="1800" dirty="0">
              <a:solidFill>
                <a:srgbClr val="FFFFFF"/>
              </a:solidFill>
              <a:latin typeface="Arial"/>
            </a:endParaRPr>
          </a:p>
        </p:txBody>
      </p:sp>
      <p:sp>
        <p:nvSpPr>
          <p:cNvPr id="9220" name="Rectangle 7"/>
          <p:cNvSpPr>
            <a:spLocks noGrp="1" noChangeArrowheads="1"/>
          </p:cNvSpPr>
          <p:nvPr>
            <p:ph type="title"/>
          </p:nvPr>
        </p:nvSpPr>
        <p:spPr>
          <a:noFill/>
        </p:spPr>
        <p:txBody>
          <a:bodyPr>
            <a:normAutofit/>
          </a:bodyPr>
          <a:lstStyle/>
          <a:p>
            <a:r>
              <a:rPr lang="en-US" dirty="0">
                <a:solidFill>
                  <a:srgbClr val="FFFFFF"/>
                </a:solidFill>
              </a:rPr>
              <a:t>Introduction to MIKE </a:t>
            </a:r>
            <a:r>
              <a:rPr lang="en-US" dirty="0" smtClean="0">
                <a:solidFill>
                  <a:srgbClr val="FFFFFF"/>
                </a:solidFill>
              </a:rPr>
              <a:t>Zero</a:t>
            </a:r>
          </a:p>
        </p:txBody>
      </p:sp>
      <p:sp>
        <p:nvSpPr>
          <p:cNvPr id="9" name="Content Placeholder 8"/>
          <p:cNvSpPr>
            <a:spLocks noGrp="1"/>
          </p:cNvSpPr>
          <p:nvPr>
            <p:ph sz="quarter" idx="13"/>
          </p:nvPr>
        </p:nvSpPr>
        <p:spPr/>
        <p:txBody>
          <a:bodyPr/>
          <a:lstStyle/>
          <a:p>
            <a:pPr marL="0" indent="0">
              <a:buNone/>
            </a:pPr>
            <a:r>
              <a:rPr lang="da-DK" dirty="0">
                <a:solidFill>
                  <a:srgbClr val="FFFFFF"/>
                </a:solidFill>
              </a:rPr>
              <a:t>FILE EXPLORER</a:t>
            </a:r>
            <a:br>
              <a:rPr lang="da-DK" dirty="0">
                <a:solidFill>
                  <a:srgbClr val="FFFFFF"/>
                </a:solidFill>
              </a:rPr>
            </a:br>
            <a:r>
              <a:rPr lang="en-US" dirty="0">
                <a:solidFill>
                  <a:srgbClr val="FFFFFF"/>
                </a:solidFill>
              </a:rPr>
              <a:t>Quick Overview/Grouping of Files by Type</a:t>
            </a:r>
            <a:endParaRPr lang="da-DK" dirty="0"/>
          </a:p>
        </p:txBody>
      </p:sp>
      <p:sp>
        <p:nvSpPr>
          <p:cNvPr id="3" name="Footer Placeholder 2"/>
          <p:cNvSpPr>
            <a:spLocks noGrp="1"/>
          </p:cNvSpPr>
          <p:nvPr>
            <p:ph type="ftr" sz="quarter" idx="11"/>
          </p:nvPr>
        </p:nvSpPr>
        <p:spPr/>
        <p:txBody>
          <a:bodyPr/>
          <a:lstStyle/>
          <a:p>
            <a:r>
              <a:rPr lang="en-GB" noProof="0" smtClean="0"/>
              <a:t>© DHI</a:t>
            </a:r>
            <a:endParaRPr lang="en-GB" noProof="0"/>
          </a:p>
        </p:txBody>
      </p:sp>
      <p:grpSp>
        <p:nvGrpSpPr>
          <p:cNvPr id="13" name="Group 12"/>
          <p:cNvGrpSpPr>
            <a:grpSpLocks noChangeAspect="1"/>
          </p:cNvGrpSpPr>
          <p:nvPr/>
        </p:nvGrpSpPr>
        <p:grpSpPr>
          <a:xfrm>
            <a:off x="2430446" y="2348880"/>
            <a:ext cx="6390026" cy="3424320"/>
            <a:chOff x="1021333" y="2028920"/>
            <a:chExt cx="7987532" cy="4280400"/>
          </a:xfrm>
        </p:grpSpPr>
        <p:pic>
          <p:nvPicPr>
            <p:cNvPr id="14" name="Picture 13"/>
            <p:cNvPicPr>
              <a:picLocks noChangeAspect="1"/>
            </p:cNvPicPr>
            <p:nvPr/>
          </p:nvPicPr>
          <p:blipFill>
            <a:blip r:embed="rId2"/>
            <a:stretch>
              <a:fillRect/>
            </a:stretch>
          </p:blipFill>
          <p:spPr>
            <a:xfrm>
              <a:off x="1021333" y="2028920"/>
              <a:ext cx="7987532" cy="4280400"/>
            </a:xfrm>
            <a:prstGeom prst="rect">
              <a:avLst/>
            </a:prstGeom>
          </p:spPr>
        </p:pic>
        <p:sp>
          <p:nvSpPr>
            <p:cNvPr id="15" name="Rectangle 14"/>
            <p:cNvSpPr/>
            <p:nvPr/>
          </p:nvSpPr>
          <p:spPr>
            <a:xfrm>
              <a:off x="6775673" y="2420888"/>
              <a:ext cx="2188962" cy="3744416"/>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smtClean="0"/>
            </a:p>
          </p:txBody>
        </p:sp>
        <p:sp>
          <p:nvSpPr>
            <p:cNvPr id="16" name="Rectangle 15"/>
            <p:cNvSpPr/>
            <p:nvPr/>
          </p:nvSpPr>
          <p:spPr>
            <a:xfrm>
              <a:off x="7317829" y="5877835"/>
              <a:ext cx="576064" cy="288032"/>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smtClean="0"/>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6"/>
          <p:cNvSpPr txBox="1">
            <a:spLocks noChangeArrowheads="1"/>
          </p:cNvSpPr>
          <p:nvPr/>
        </p:nvSpPr>
        <p:spPr bwMode="auto">
          <a:xfrm>
            <a:off x="179512" y="2348880"/>
            <a:ext cx="2143125" cy="2586037"/>
          </a:xfrm>
          <a:prstGeom prst="rect">
            <a:avLst/>
          </a:prstGeom>
          <a:noFill/>
          <a:ln w="9525">
            <a:noFill/>
            <a:miter lim="800000"/>
            <a:headEnd/>
            <a:tailEnd/>
          </a:ln>
        </p:spPr>
        <p:txBody>
          <a:bodyPr>
            <a:spAutoFit/>
          </a:bodyPr>
          <a:lstStyle/>
          <a:p>
            <a:r>
              <a:rPr lang="en-GB" sz="1800" smtClean="0">
                <a:solidFill>
                  <a:srgbClr val="FFFFFF"/>
                </a:solidFill>
                <a:latin typeface="Arial"/>
              </a:rPr>
              <a:t>Tool Explorer allows you to access all toolboxes, with a user controlled favorite folder contains links to frequently used tools and settings</a:t>
            </a:r>
            <a:endParaRPr lang="en-GB" sz="1800" dirty="0">
              <a:solidFill>
                <a:srgbClr val="FFFFFF"/>
              </a:solidFill>
              <a:latin typeface="Arial"/>
            </a:endParaRPr>
          </a:p>
        </p:txBody>
      </p:sp>
      <p:sp>
        <p:nvSpPr>
          <p:cNvPr id="10244" name="Rectangle 7"/>
          <p:cNvSpPr>
            <a:spLocks noGrp="1" noChangeArrowheads="1"/>
          </p:cNvSpPr>
          <p:nvPr>
            <p:ph type="title"/>
          </p:nvPr>
        </p:nvSpPr>
        <p:spPr>
          <a:noFill/>
        </p:spPr>
        <p:txBody>
          <a:bodyPr>
            <a:normAutofit/>
          </a:bodyPr>
          <a:lstStyle/>
          <a:p>
            <a:r>
              <a:rPr lang="en-US" dirty="0">
                <a:solidFill>
                  <a:srgbClr val="FFFFFF"/>
                </a:solidFill>
              </a:rPr>
              <a:t>Introduction to MIKE </a:t>
            </a:r>
            <a:r>
              <a:rPr lang="en-US" dirty="0" smtClean="0">
                <a:solidFill>
                  <a:srgbClr val="FFFFFF"/>
                </a:solidFill>
              </a:rPr>
              <a:t>Zero</a:t>
            </a:r>
          </a:p>
        </p:txBody>
      </p:sp>
      <p:sp>
        <p:nvSpPr>
          <p:cNvPr id="7" name="Content Placeholder 6"/>
          <p:cNvSpPr>
            <a:spLocks noGrp="1"/>
          </p:cNvSpPr>
          <p:nvPr>
            <p:ph sz="quarter" idx="13"/>
          </p:nvPr>
        </p:nvSpPr>
        <p:spPr/>
        <p:txBody>
          <a:bodyPr/>
          <a:lstStyle/>
          <a:p>
            <a:pPr marL="0" indent="0">
              <a:buNone/>
            </a:pPr>
            <a:r>
              <a:rPr lang="da-DK" dirty="0">
                <a:solidFill>
                  <a:srgbClr val="FFFFFF"/>
                </a:solidFill>
              </a:rPr>
              <a:t>TOOL EXPLORER</a:t>
            </a:r>
            <a:br>
              <a:rPr lang="da-DK" dirty="0">
                <a:solidFill>
                  <a:srgbClr val="FFFFFF"/>
                </a:solidFill>
              </a:rPr>
            </a:br>
            <a:r>
              <a:rPr lang="en-US" dirty="0">
                <a:solidFill>
                  <a:srgbClr val="FFFFFF"/>
                </a:solidFill>
              </a:rPr>
              <a:t>Convenient Collection of All Toolboxes</a:t>
            </a:r>
            <a:endParaRPr lang="da-DK" dirty="0"/>
          </a:p>
        </p:txBody>
      </p:sp>
      <p:sp>
        <p:nvSpPr>
          <p:cNvPr id="3" name="Footer Placeholder 2"/>
          <p:cNvSpPr>
            <a:spLocks noGrp="1"/>
          </p:cNvSpPr>
          <p:nvPr>
            <p:ph type="ftr" sz="quarter" idx="11"/>
          </p:nvPr>
        </p:nvSpPr>
        <p:spPr/>
        <p:txBody>
          <a:bodyPr/>
          <a:lstStyle/>
          <a:p>
            <a:r>
              <a:rPr lang="en-GB" noProof="0" smtClean="0"/>
              <a:t>© DHI</a:t>
            </a:r>
            <a:endParaRPr lang="en-GB" noProof="0"/>
          </a:p>
        </p:txBody>
      </p:sp>
      <p:sp>
        <p:nvSpPr>
          <p:cNvPr id="10246" name="Rectangle 7"/>
          <p:cNvSpPr>
            <a:spLocks noChangeArrowheads="1"/>
          </p:cNvSpPr>
          <p:nvPr/>
        </p:nvSpPr>
        <p:spPr bwMode="auto">
          <a:xfrm>
            <a:off x="7215188" y="2214563"/>
            <a:ext cx="1714500" cy="4214812"/>
          </a:xfrm>
          <a:prstGeom prst="rect">
            <a:avLst/>
          </a:prstGeom>
          <a:noFill/>
          <a:ln w="9525" algn="ctr">
            <a:noFill/>
            <a:round/>
            <a:headEnd/>
            <a:tailEnd/>
          </a:ln>
        </p:spPr>
        <p:txBody>
          <a:bodyPr anchor="ctr"/>
          <a:lstStyle/>
          <a:p>
            <a:endParaRPr lang="en-US"/>
          </a:p>
        </p:txBody>
      </p:sp>
      <p:grpSp>
        <p:nvGrpSpPr>
          <p:cNvPr id="13" name="Group 12"/>
          <p:cNvGrpSpPr>
            <a:grpSpLocks noChangeAspect="1"/>
          </p:cNvGrpSpPr>
          <p:nvPr/>
        </p:nvGrpSpPr>
        <p:grpSpPr>
          <a:xfrm>
            <a:off x="2430446" y="2324844"/>
            <a:ext cx="6390026" cy="3552428"/>
            <a:chOff x="1043608" y="1988840"/>
            <a:chExt cx="7987532" cy="4440535"/>
          </a:xfrm>
        </p:grpSpPr>
        <p:pic>
          <p:nvPicPr>
            <p:cNvPr id="14" name="Picture 13"/>
            <p:cNvPicPr>
              <a:picLocks noChangeAspect="1"/>
            </p:cNvPicPr>
            <p:nvPr/>
          </p:nvPicPr>
          <p:blipFill>
            <a:blip r:embed="rId2"/>
            <a:stretch>
              <a:fillRect/>
            </a:stretch>
          </p:blipFill>
          <p:spPr>
            <a:xfrm>
              <a:off x="1043608" y="1988840"/>
              <a:ext cx="7987532" cy="4280400"/>
            </a:xfrm>
            <a:prstGeom prst="rect">
              <a:avLst/>
            </a:prstGeom>
          </p:spPr>
        </p:pic>
        <p:sp>
          <p:nvSpPr>
            <p:cNvPr id="15" name="Rectangle 7"/>
            <p:cNvSpPr>
              <a:spLocks noChangeArrowheads="1"/>
            </p:cNvSpPr>
            <p:nvPr/>
          </p:nvSpPr>
          <p:spPr bwMode="auto">
            <a:xfrm>
              <a:off x="7215188" y="2214563"/>
              <a:ext cx="1714500" cy="4214812"/>
            </a:xfrm>
            <a:prstGeom prst="rect">
              <a:avLst/>
            </a:prstGeom>
            <a:noFill/>
            <a:ln w="9525" algn="ctr">
              <a:noFill/>
              <a:round/>
              <a:headEnd/>
              <a:tailEnd/>
            </a:ln>
          </p:spPr>
          <p:txBody>
            <a:bodyPr anchor="ctr"/>
            <a:lstStyle/>
            <a:p>
              <a:endParaRPr lang="en-US"/>
            </a:p>
          </p:txBody>
        </p:sp>
        <p:sp>
          <p:nvSpPr>
            <p:cNvPr id="16" name="Rectangle 15"/>
            <p:cNvSpPr/>
            <p:nvPr/>
          </p:nvSpPr>
          <p:spPr>
            <a:xfrm>
              <a:off x="6804248" y="2420888"/>
              <a:ext cx="2188962" cy="3744416"/>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smtClean="0"/>
            </a:p>
          </p:txBody>
        </p:sp>
        <p:sp>
          <p:nvSpPr>
            <p:cNvPr id="17" name="Rectangle 16"/>
            <p:cNvSpPr/>
            <p:nvPr/>
          </p:nvSpPr>
          <p:spPr>
            <a:xfrm>
              <a:off x="7812360" y="5858785"/>
              <a:ext cx="576064" cy="288032"/>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smtClean="0"/>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6"/>
          <p:cNvSpPr txBox="1">
            <a:spLocks noChangeArrowheads="1"/>
          </p:cNvSpPr>
          <p:nvPr/>
        </p:nvSpPr>
        <p:spPr bwMode="auto">
          <a:xfrm>
            <a:off x="187301" y="2344812"/>
            <a:ext cx="2143125" cy="2308324"/>
          </a:xfrm>
          <a:prstGeom prst="rect">
            <a:avLst/>
          </a:prstGeom>
          <a:noFill/>
          <a:ln w="9525">
            <a:noFill/>
            <a:miter lim="800000"/>
            <a:headEnd/>
            <a:tailEnd/>
          </a:ln>
        </p:spPr>
        <p:txBody>
          <a:bodyPr>
            <a:spAutoFit/>
          </a:bodyPr>
          <a:lstStyle/>
          <a:p>
            <a:r>
              <a:rPr lang="en-GB" sz="1800" dirty="0" smtClean="0">
                <a:solidFill>
                  <a:srgbClr val="FFFFFF"/>
                </a:solidFill>
                <a:latin typeface="Arial"/>
              </a:rPr>
              <a:t>Map Explorer allows you to list the files displayed in the Project Map. The files can also be displayed in Google Earth (right-click option) </a:t>
            </a:r>
            <a:endParaRPr lang="en-GB" sz="1800" dirty="0">
              <a:solidFill>
                <a:srgbClr val="FFFFFF"/>
              </a:solidFill>
              <a:latin typeface="Arial"/>
            </a:endParaRPr>
          </a:p>
        </p:txBody>
      </p:sp>
      <p:sp>
        <p:nvSpPr>
          <p:cNvPr id="11267" name="Rectangle 7"/>
          <p:cNvSpPr>
            <a:spLocks noGrp="1" noChangeArrowheads="1"/>
          </p:cNvSpPr>
          <p:nvPr>
            <p:ph type="title"/>
          </p:nvPr>
        </p:nvSpPr>
        <p:spPr>
          <a:noFill/>
        </p:spPr>
        <p:txBody>
          <a:bodyPr>
            <a:normAutofit/>
          </a:bodyPr>
          <a:lstStyle/>
          <a:p>
            <a:r>
              <a:rPr lang="en-US" dirty="0">
                <a:solidFill>
                  <a:srgbClr val="FFFFFF"/>
                </a:solidFill>
              </a:rPr>
              <a:t>Introduction to MIKE </a:t>
            </a:r>
            <a:r>
              <a:rPr lang="en-US" dirty="0" smtClean="0">
                <a:solidFill>
                  <a:srgbClr val="FFFFFF"/>
                </a:solidFill>
              </a:rPr>
              <a:t>Zero</a:t>
            </a:r>
          </a:p>
        </p:txBody>
      </p:sp>
      <p:sp>
        <p:nvSpPr>
          <p:cNvPr id="7" name="Content Placeholder 6"/>
          <p:cNvSpPr>
            <a:spLocks noGrp="1"/>
          </p:cNvSpPr>
          <p:nvPr>
            <p:ph sz="quarter" idx="13"/>
          </p:nvPr>
        </p:nvSpPr>
        <p:spPr/>
        <p:txBody>
          <a:bodyPr/>
          <a:lstStyle/>
          <a:p>
            <a:pPr marL="0" indent="0">
              <a:buNone/>
            </a:pPr>
            <a:r>
              <a:rPr lang="da-DK" dirty="0">
                <a:solidFill>
                  <a:srgbClr val="FFFFFF"/>
                </a:solidFill>
              </a:rPr>
              <a:t>MAP EXPLORER</a:t>
            </a:r>
            <a:br>
              <a:rPr lang="da-DK" dirty="0">
                <a:solidFill>
                  <a:srgbClr val="FFFFFF"/>
                </a:solidFill>
              </a:rPr>
            </a:br>
            <a:r>
              <a:rPr lang="en-GB" dirty="0">
                <a:solidFill>
                  <a:srgbClr val="FFFFFF"/>
                </a:solidFill>
              </a:rPr>
              <a:t>List of layers in Project Map</a:t>
            </a:r>
            <a:endParaRPr lang="da-DK" dirty="0"/>
          </a:p>
        </p:txBody>
      </p:sp>
      <p:sp>
        <p:nvSpPr>
          <p:cNvPr id="3" name="Footer Placeholder 2"/>
          <p:cNvSpPr>
            <a:spLocks noGrp="1"/>
          </p:cNvSpPr>
          <p:nvPr>
            <p:ph type="ftr" sz="quarter" idx="11"/>
          </p:nvPr>
        </p:nvSpPr>
        <p:spPr/>
        <p:txBody>
          <a:bodyPr/>
          <a:lstStyle/>
          <a:p>
            <a:r>
              <a:rPr lang="en-GB" noProof="0" smtClean="0"/>
              <a:t>© DHI</a:t>
            </a:r>
            <a:endParaRPr lang="en-GB" noProof="0"/>
          </a:p>
        </p:txBody>
      </p:sp>
      <p:sp>
        <p:nvSpPr>
          <p:cNvPr id="11268" name="Rectangle 7"/>
          <p:cNvSpPr>
            <a:spLocks noChangeArrowheads="1"/>
          </p:cNvSpPr>
          <p:nvPr/>
        </p:nvSpPr>
        <p:spPr bwMode="auto">
          <a:xfrm>
            <a:off x="7215188" y="2214563"/>
            <a:ext cx="1714500" cy="4214812"/>
          </a:xfrm>
          <a:prstGeom prst="rect">
            <a:avLst/>
          </a:prstGeom>
          <a:noFill/>
          <a:ln w="9525" algn="ctr">
            <a:noFill/>
            <a:round/>
            <a:headEnd/>
            <a:tailEnd/>
          </a:ln>
        </p:spPr>
        <p:txBody>
          <a:bodyPr anchor="ctr"/>
          <a:lstStyle/>
          <a:p>
            <a:endParaRPr lang="en-US"/>
          </a:p>
        </p:txBody>
      </p:sp>
      <p:sp>
        <p:nvSpPr>
          <p:cNvPr id="15" name="Rectangle 7"/>
          <p:cNvSpPr>
            <a:spLocks noChangeArrowheads="1"/>
          </p:cNvSpPr>
          <p:nvPr/>
        </p:nvSpPr>
        <p:spPr bwMode="auto">
          <a:xfrm>
            <a:off x="7379368" y="2505422"/>
            <a:ext cx="1371600" cy="3371850"/>
          </a:xfrm>
          <a:prstGeom prst="rect">
            <a:avLst/>
          </a:prstGeom>
          <a:noFill/>
          <a:ln w="9525" algn="ctr">
            <a:noFill/>
            <a:round/>
            <a:headEnd/>
            <a:tailEnd/>
          </a:ln>
        </p:spPr>
        <p:txBody>
          <a:bodyPr anchor="ctr"/>
          <a:lstStyle/>
          <a:p>
            <a:endParaRPr lang="en-US"/>
          </a:p>
        </p:txBody>
      </p:sp>
      <p:grpSp>
        <p:nvGrpSpPr>
          <p:cNvPr id="6" name="Group 5"/>
          <p:cNvGrpSpPr/>
          <p:nvPr/>
        </p:nvGrpSpPr>
        <p:grpSpPr>
          <a:xfrm>
            <a:off x="2411760" y="2324844"/>
            <a:ext cx="6390026" cy="3424320"/>
            <a:chOff x="2411760" y="2324844"/>
            <a:chExt cx="6390026" cy="3424320"/>
          </a:xfrm>
        </p:grpSpPr>
        <p:pic>
          <p:nvPicPr>
            <p:cNvPr id="14" name="Picture 13"/>
            <p:cNvPicPr>
              <a:picLocks noChangeAspect="1"/>
            </p:cNvPicPr>
            <p:nvPr/>
          </p:nvPicPr>
          <p:blipFill>
            <a:blip r:embed="rId2"/>
            <a:stretch>
              <a:fillRect/>
            </a:stretch>
          </p:blipFill>
          <p:spPr>
            <a:xfrm>
              <a:off x="2411760" y="2324844"/>
              <a:ext cx="6390026" cy="3424320"/>
            </a:xfrm>
            <a:prstGeom prst="rect">
              <a:avLst/>
            </a:prstGeom>
          </p:spPr>
        </p:pic>
        <p:sp>
          <p:nvSpPr>
            <p:cNvPr id="16" name="Rectangle 15"/>
            <p:cNvSpPr/>
            <p:nvPr/>
          </p:nvSpPr>
          <p:spPr>
            <a:xfrm>
              <a:off x="6988020" y="2670482"/>
              <a:ext cx="1751170" cy="2995533"/>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smtClean="0"/>
            </a:p>
          </p:txBody>
        </p:sp>
        <p:sp>
          <p:nvSpPr>
            <p:cNvPr id="17" name="Rectangle 16"/>
            <p:cNvSpPr/>
            <p:nvPr/>
          </p:nvSpPr>
          <p:spPr>
            <a:xfrm>
              <a:off x="8260351" y="5420800"/>
              <a:ext cx="460851" cy="230426"/>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smtClean="0"/>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MIKEPowerPointForTransfer_4-3">
  <a:themeElements>
    <a:clrScheme name="DHIThemeColours">
      <a:dk1>
        <a:srgbClr val="004165"/>
      </a:dk1>
      <a:lt1>
        <a:sysClr val="window" lastClr="FFFFFF"/>
      </a:lt1>
      <a:dk2>
        <a:srgbClr val="0098DB"/>
      </a:dk2>
      <a:lt2>
        <a:srgbClr val="63CECA"/>
      </a:lt2>
      <a:accent1>
        <a:srgbClr val="FADC41"/>
      </a:accent1>
      <a:accent2>
        <a:srgbClr val="FF8849"/>
      </a:accent2>
      <a:accent3>
        <a:srgbClr val="51626F"/>
      </a:accent3>
      <a:accent4>
        <a:srgbClr val="61C250"/>
      </a:accent4>
      <a:accent5>
        <a:srgbClr val="93509E"/>
      </a:accent5>
      <a:accent6>
        <a:srgbClr val="005A8C"/>
      </a:accent6>
      <a:hlink>
        <a:srgbClr val="61C250"/>
      </a:hlink>
      <a:folHlink>
        <a:srgbClr val="93509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MIKEPoweredbyDHIPowerPointForTransfer4-3UK-kkj" id="{93D1BD38-EDF3-4A2B-B6DD-177389D19F90}" vid="{DD813D21-6AA4-4B1E-A829-5DC717EB1E32}"/>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MIKEPoweredbyDHIPowerPointForTransfer4-3UK</Template>
  <TotalTime>695</TotalTime>
  <Words>472</Words>
  <Application>Microsoft Office PowerPoint</Application>
  <PresentationFormat>On-screen Show (4:3)</PresentationFormat>
  <Paragraphs>141</Paragraphs>
  <Slides>18</Slides>
  <Notes>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MIKEPowerPointForTransfer_4-3</vt:lpstr>
      <vt:lpstr>Introduction to MIKE Zero</vt:lpstr>
      <vt:lpstr>Introduction to MIKE Zero</vt:lpstr>
      <vt:lpstr>Introduction to MIKE Zero</vt:lpstr>
      <vt:lpstr>Introduction to MIKE Zero</vt:lpstr>
      <vt:lpstr>Introduction to MIKE Zero</vt:lpstr>
      <vt:lpstr>Introduction to MIKE Zero</vt:lpstr>
      <vt:lpstr>Introduction to MIKE Zero</vt:lpstr>
      <vt:lpstr>Introduction to MIKE Zero</vt:lpstr>
      <vt:lpstr>Introduction to MIKE Zero</vt:lpstr>
      <vt:lpstr>Introduction to MIKE Zero</vt:lpstr>
      <vt:lpstr>Introduction to MIKE Zero</vt:lpstr>
      <vt:lpstr>Introduction to MIKE Zero</vt:lpstr>
      <vt:lpstr>Introduction to MIKE Zero</vt:lpstr>
      <vt:lpstr>Introduction to MIKE Zero</vt:lpstr>
      <vt:lpstr>Introduction to MIKE Zero</vt:lpstr>
      <vt:lpstr>Introduction to MIKE Zero</vt:lpstr>
      <vt:lpstr>Introduction to MIKE Zero</vt:lpstr>
      <vt:lpstr>Introduction to MIKE Zero</vt:lpstr>
    </vt:vector>
  </TitlesOfParts>
  <Company>DHI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MIKE Zero - A Project Oriented Working Environment</dc:title>
  <dc:creator>DHI (JSL/MJH/TSJ)</dc:creator>
  <cp:lastModifiedBy>Loni Skov Madsen</cp:lastModifiedBy>
  <cp:revision>102</cp:revision>
  <cp:lastPrinted>2016-04-05T09:44:43Z</cp:lastPrinted>
  <dcterms:created xsi:type="dcterms:W3CDTF">2008-03-26T11:38:23Z</dcterms:created>
  <dcterms:modified xsi:type="dcterms:W3CDTF">2016-04-28T13:22:21Z</dcterms:modified>
</cp:coreProperties>
</file>